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docx" ContentType="application/vnd.openxmlformats-officedocument.wordprocessingml.documen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2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3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6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17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18.xml" ContentType="application/vnd.openxmlformats-officedocument.presentationml.notesSlid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19.xml" ContentType="application/vnd.openxmlformats-officedocument.presentationml.notesSlide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notesSlides/notesSlide20.xml" ContentType="application/vnd.openxmlformats-officedocument.presentationml.notesSlide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notesSlides/notesSlide21.xml" ContentType="application/vnd.openxmlformats-officedocument.presentationml.notesSlide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notesSlides/notesSlide22.xml" ContentType="application/vnd.openxmlformats-officedocument.presentationml.notesSlide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4"/>
  </p:notesMasterIdLst>
  <p:sldIdLst>
    <p:sldId id="319" r:id="rId2"/>
    <p:sldId id="258" r:id="rId3"/>
    <p:sldId id="282" r:id="rId4"/>
    <p:sldId id="259" r:id="rId5"/>
    <p:sldId id="264" r:id="rId6"/>
    <p:sldId id="292" r:id="rId7"/>
    <p:sldId id="261" r:id="rId8"/>
    <p:sldId id="284" r:id="rId9"/>
    <p:sldId id="283" r:id="rId10"/>
    <p:sldId id="274" r:id="rId11"/>
    <p:sldId id="260" r:id="rId12"/>
    <p:sldId id="291" r:id="rId13"/>
    <p:sldId id="265" r:id="rId14"/>
    <p:sldId id="262" r:id="rId15"/>
    <p:sldId id="300" r:id="rId16"/>
    <p:sldId id="285" r:id="rId17"/>
    <p:sldId id="311" r:id="rId18"/>
    <p:sldId id="301" r:id="rId19"/>
    <p:sldId id="275" r:id="rId20"/>
    <p:sldId id="313" r:id="rId21"/>
    <p:sldId id="278" r:id="rId22"/>
    <p:sldId id="308" r:id="rId23"/>
    <p:sldId id="280" r:id="rId24"/>
    <p:sldId id="277" r:id="rId25"/>
    <p:sldId id="273" r:id="rId26"/>
    <p:sldId id="271" r:id="rId27"/>
    <p:sldId id="290" r:id="rId28"/>
    <p:sldId id="303" r:id="rId29"/>
    <p:sldId id="305" r:id="rId30"/>
    <p:sldId id="306" r:id="rId31"/>
    <p:sldId id="295" r:id="rId32"/>
    <p:sldId id="296" r:id="rId33"/>
    <p:sldId id="298" r:id="rId34"/>
    <p:sldId id="297" r:id="rId35"/>
    <p:sldId id="307" r:id="rId36"/>
    <p:sldId id="309" r:id="rId37"/>
    <p:sldId id="312" r:id="rId38"/>
    <p:sldId id="314" r:id="rId39"/>
    <p:sldId id="315" r:id="rId40"/>
    <p:sldId id="316" r:id="rId41"/>
    <p:sldId id="317" r:id="rId42"/>
    <p:sldId id="318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34471"/>
    <p:restoredTop sz="88551"/>
  </p:normalViewPr>
  <p:slideViewPr>
    <p:cSldViewPr snapToGrid="0" snapToObjects="1">
      <p:cViewPr>
        <p:scale>
          <a:sx n="100" d="100"/>
          <a:sy n="100" d="100"/>
        </p:scale>
        <p:origin x="-11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notesMaster" Target="notesMasters/notesMaster1.xml"/><Relationship Id="rId45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2731693-2EE8-0C40-AE24-169CB118F42C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4ACFABE-CEFC-1F49-B74A-E3C0636B0F42}">
      <dgm:prSet/>
      <dgm:spPr>
        <a:solidFill>
          <a:schemeClr val="bg1">
            <a:alpha val="57000"/>
          </a:schemeClr>
        </a:solidFill>
      </dgm:spPr>
      <dgm:t>
        <a:bodyPr/>
        <a:lstStyle/>
        <a:p>
          <a:pPr rtl="0"/>
          <a:r>
            <a:rPr lang="en-US" smtClean="0">
              <a:solidFill>
                <a:schemeClr val="bg2">
                  <a:lumMod val="10000"/>
                </a:schemeClr>
              </a:solidFill>
            </a:rPr>
            <a:t>Requirements</a:t>
          </a:r>
          <a:endParaRPr lang="en-US">
            <a:solidFill>
              <a:schemeClr val="bg2">
                <a:lumMod val="10000"/>
              </a:schemeClr>
            </a:solidFill>
          </a:endParaRPr>
        </a:p>
      </dgm:t>
    </dgm:pt>
    <dgm:pt modelId="{924E9F24-6CAD-244C-B9A3-A453BC089021}" type="parTrans" cxnId="{FE2BB9A1-CA9E-F949-8ADE-919A4FE7424A}">
      <dgm:prSet/>
      <dgm:spPr/>
      <dgm:t>
        <a:bodyPr/>
        <a:lstStyle/>
        <a:p>
          <a:endParaRPr lang="en-US"/>
        </a:p>
      </dgm:t>
    </dgm:pt>
    <dgm:pt modelId="{F90F9BB3-5ED3-1347-86C7-4882E5E189CB}" type="sibTrans" cxnId="{FE2BB9A1-CA9E-F949-8ADE-919A4FE7424A}">
      <dgm:prSet/>
      <dgm:spPr/>
      <dgm:t>
        <a:bodyPr/>
        <a:lstStyle/>
        <a:p>
          <a:endParaRPr lang="en-US"/>
        </a:p>
      </dgm:t>
    </dgm:pt>
    <dgm:pt modelId="{7D26B0F7-B638-E741-9FFB-1F60FC9B88A5}">
      <dgm:prSet/>
      <dgm:spPr>
        <a:solidFill>
          <a:schemeClr val="bg1">
            <a:alpha val="57000"/>
          </a:schemeClr>
        </a:solidFill>
      </dgm:spPr>
      <dgm:t>
        <a:bodyPr/>
        <a:lstStyle/>
        <a:p>
          <a:pPr rtl="0"/>
          <a:r>
            <a:rPr lang="en-US" smtClean="0">
              <a:solidFill>
                <a:schemeClr val="bg2">
                  <a:lumMod val="10000"/>
                </a:schemeClr>
              </a:solidFill>
            </a:rPr>
            <a:t>Management</a:t>
          </a:r>
          <a:endParaRPr lang="en-US">
            <a:solidFill>
              <a:schemeClr val="bg2">
                <a:lumMod val="10000"/>
              </a:schemeClr>
            </a:solidFill>
          </a:endParaRPr>
        </a:p>
      </dgm:t>
    </dgm:pt>
    <dgm:pt modelId="{55A0ED85-E61A-5946-8B14-42EC7A51A15C}" type="parTrans" cxnId="{5C0557D9-16F9-BA49-AD1B-F2DE6DB4E55C}">
      <dgm:prSet/>
      <dgm:spPr/>
      <dgm:t>
        <a:bodyPr/>
        <a:lstStyle/>
        <a:p>
          <a:endParaRPr lang="en-US"/>
        </a:p>
      </dgm:t>
    </dgm:pt>
    <dgm:pt modelId="{584D1409-6E03-2B40-94D4-E2A5DB098F92}" type="sibTrans" cxnId="{5C0557D9-16F9-BA49-AD1B-F2DE6DB4E55C}">
      <dgm:prSet/>
      <dgm:spPr/>
      <dgm:t>
        <a:bodyPr/>
        <a:lstStyle/>
        <a:p>
          <a:endParaRPr lang="en-US"/>
        </a:p>
      </dgm:t>
    </dgm:pt>
    <dgm:pt modelId="{32CB0406-D72F-BC45-9C91-33F9994F5F26}">
      <dgm:prSet/>
      <dgm:spPr>
        <a:solidFill>
          <a:schemeClr val="bg1">
            <a:alpha val="57000"/>
          </a:schemeClr>
        </a:solidFill>
      </dgm:spPr>
      <dgm:t>
        <a:bodyPr/>
        <a:lstStyle/>
        <a:p>
          <a:pPr rtl="0"/>
          <a:r>
            <a:rPr lang="en-US" smtClean="0">
              <a:solidFill>
                <a:schemeClr val="bg2">
                  <a:lumMod val="10000"/>
                </a:schemeClr>
              </a:solidFill>
            </a:rPr>
            <a:t>Design</a:t>
          </a:r>
          <a:endParaRPr lang="en-US">
            <a:solidFill>
              <a:schemeClr val="bg2">
                <a:lumMod val="10000"/>
              </a:schemeClr>
            </a:solidFill>
          </a:endParaRPr>
        </a:p>
      </dgm:t>
    </dgm:pt>
    <dgm:pt modelId="{43DC0132-6122-624A-9BEF-51B3454022FE}" type="parTrans" cxnId="{DC05B3E4-A63A-6F41-8658-A5EBB56A846F}">
      <dgm:prSet/>
      <dgm:spPr/>
      <dgm:t>
        <a:bodyPr/>
        <a:lstStyle/>
        <a:p>
          <a:endParaRPr lang="en-US"/>
        </a:p>
      </dgm:t>
    </dgm:pt>
    <dgm:pt modelId="{E3D6159B-E4D3-2048-87EB-4A6AB009981C}" type="sibTrans" cxnId="{DC05B3E4-A63A-6F41-8658-A5EBB56A846F}">
      <dgm:prSet/>
      <dgm:spPr/>
      <dgm:t>
        <a:bodyPr/>
        <a:lstStyle/>
        <a:p>
          <a:endParaRPr lang="en-US"/>
        </a:p>
      </dgm:t>
    </dgm:pt>
    <dgm:pt modelId="{24A9775C-53F7-FC41-B2A5-9242E5043C4D}">
      <dgm:prSet/>
      <dgm:spPr>
        <a:solidFill>
          <a:schemeClr val="bg1">
            <a:alpha val="57000"/>
          </a:schemeClr>
        </a:solidFill>
      </dgm:spPr>
      <dgm:t>
        <a:bodyPr/>
        <a:lstStyle/>
        <a:p>
          <a:pPr rtl="0"/>
          <a:r>
            <a:rPr lang="en-US" smtClean="0">
              <a:solidFill>
                <a:schemeClr val="bg2">
                  <a:lumMod val="10000"/>
                </a:schemeClr>
              </a:solidFill>
            </a:rPr>
            <a:t>Build</a:t>
          </a:r>
          <a:endParaRPr lang="en-US">
            <a:solidFill>
              <a:schemeClr val="bg2">
                <a:lumMod val="10000"/>
              </a:schemeClr>
            </a:solidFill>
          </a:endParaRPr>
        </a:p>
      </dgm:t>
    </dgm:pt>
    <dgm:pt modelId="{15B2ACD9-BCC8-1044-89E9-B394EA50B7DA}" type="parTrans" cxnId="{D088E30E-7213-7142-88C2-68AE7FAF77AF}">
      <dgm:prSet/>
      <dgm:spPr/>
      <dgm:t>
        <a:bodyPr/>
        <a:lstStyle/>
        <a:p>
          <a:endParaRPr lang="en-US"/>
        </a:p>
      </dgm:t>
    </dgm:pt>
    <dgm:pt modelId="{E26C8E31-4A6C-8D4E-B501-25D4BC2C9602}" type="sibTrans" cxnId="{D088E30E-7213-7142-88C2-68AE7FAF77AF}">
      <dgm:prSet/>
      <dgm:spPr/>
      <dgm:t>
        <a:bodyPr/>
        <a:lstStyle/>
        <a:p>
          <a:endParaRPr lang="en-US"/>
        </a:p>
      </dgm:t>
    </dgm:pt>
    <dgm:pt modelId="{1D0C2425-7091-6C4E-B733-2DB133D772C8}" type="pres">
      <dgm:prSet presAssocID="{82731693-2EE8-0C40-AE24-169CB118F42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3DA8C70-ADBA-BD44-85B6-F9421763FB35}" type="pres">
      <dgm:prSet presAssocID="{C4ACFABE-CEFC-1F49-B74A-E3C0636B0F42}" presName="parentText" presStyleLbl="node1" presStyleIdx="0" presStyleCnt="4" custLinFactY="-31421" custLinFactNeighborY="-10000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E21B39-6432-EB42-86AF-3BC1C407E2BA}" type="pres">
      <dgm:prSet presAssocID="{F90F9BB3-5ED3-1347-86C7-4882E5E189CB}" presName="spacer" presStyleCnt="0"/>
      <dgm:spPr/>
    </dgm:pt>
    <dgm:pt modelId="{92CB8DCA-19D8-3E40-9938-3C24240C5D7C}" type="pres">
      <dgm:prSet presAssocID="{7D26B0F7-B638-E741-9FFB-1F60FC9B88A5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120380-14B3-E740-BB07-E8AFF563BE3F}" type="pres">
      <dgm:prSet presAssocID="{584D1409-6E03-2B40-94D4-E2A5DB098F92}" presName="spacer" presStyleCnt="0"/>
      <dgm:spPr/>
    </dgm:pt>
    <dgm:pt modelId="{1DC2C892-C723-3742-B9CF-D487F0102EA8}" type="pres">
      <dgm:prSet presAssocID="{32CB0406-D72F-BC45-9C91-33F9994F5F26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F2F432-3ECD-B941-95B8-66C399CC3622}" type="pres">
      <dgm:prSet presAssocID="{E3D6159B-E4D3-2048-87EB-4A6AB009981C}" presName="spacer" presStyleCnt="0"/>
      <dgm:spPr/>
    </dgm:pt>
    <dgm:pt modelId="{37CA6DA9-2BBE-E14B-9413-14938E3EEB55}" type="pres">
      <dgm:prSet presAssocID="{24A9775C-53F7-FC41-B2A5-9242E5043C4D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FE6079A-3945-F04A-A4B1-34FEAEB6174A}" type="presOf" srcId="{C4ACFABE-CEFC-1F49-B74A-E3C0636B0F42}" destId="{53DA8C70-ADBA-BD44-85B6-F9421763FB35}" srcOrd="0" destOrd="0" presId="urn:microsoft.com/office/officeart/2005/8/layout/vList2"/>
    <dgm:cxn modelId="{4F710137-CF2A-8740-A832-1F9C5A865DA0}" type="presOf" srcId="{82731693-2EE8-0C40-AE24-169CB118F42C}" destId="{1D0C2425-7091-6C4E-B733-2DB133D772C8}" srcOrd="0" destOrd="0" presId="urn:microsoft.com/office/officeart/2005/8/layout/vList2"/>
    <dgm:cxn modelId="{EB94BC56-0002-B84A-9C5E-AFB8CC08C298}" type="presOf" srcId="{7D26B0F7-B638-E741-9FFB-1F60FC9B88A5}" destId="{92CB8DCA-19D8-3E40-9938-3C24240C5D7C}" srcOrd="0" destOrd="0" presId="urn:microsoft.com/office/officeart/2005/8/layout/vList2"/>
    <dgm:cxn modelId="{5C0557D9-16F9-BA49-AD1B-F2DE6DB4E55C}" srcId="{82731693-2EE8-0C40-AE24-169CB118F42C}" destId="{7D26B0F7-B638-E741-9FFB-1F60FC9B88A5}" srcOrd="1" destOrd="0" parTransId="{55A0ED85-E61A-5946-8B14-42EC7A51A15C}" sibTransId="{584D1409-6E03-2B40-94D4-E2A5DB098F92}"/>
    <dgm:cxn modelId="{C975776A-9F56-B042-AB5D-671FF13B07B2}" type="presOf" srcId="{32CB0406-D72F-BC45-9C91-33F9994F5F26}" destId="{1DC2C892-C723-3742-B9CF-D487F0102EA8}" srcOrd="0" destOrd="0" presId="urn:microsoft.com/office/officeart/2005/8/layout/vList2"/>
    <dgm:cxn modelId="{DC05B3E4-A63A-6F41-8658-A5EBB56A846F}" srcId="{82731693-2EE8-0C40-AE24-169CB118F42C}" destId="{32CB0406-D72F-BC45-9C91-33F9994F5F26}" srcOrd="2" destOrd="0" parTransId="{43DC0132-6122-624A-9BEF-51B3454022FE}" sibTransId="{E3D6159B-E4D3-2048-87EB-4A6AB009981C}"/>
    <dgm:cxn modelId="{D088E30E-7213-7142-88C2-68AE7FAF77AF}" srcId="{82731693-2EE8-0C40-AE24-169CB118F42C}" destId="{24A9775C-53F7-FC41-B2A5-9242E5043C4D}" srcOrd="3" destOrd="0" parTransId="{15B2ACD9-BCC8-1044-89E9-B394EA50B7DA}" sibTransId="{E26C8E31-4A6C-8D4E-B501-25D4BC2C9602}"/>
    <dgm:cxn modelId="{EAAA2914-66D1-0642-B668-E0361384C6E4}" type="presOf" srcId="{24A9775C-53F7-FC41-B2A5-9242E5043C4D}" destId="{37CA6DA9-2BBE-E14B-9413-14938E3EEB55}" srcOrd="0" destOrd="0" presId="urn:microsoft.com/office/officeart/2005/8/layout/vList2"/>
    <dgm:cxn modelId="{FE2BB9A1-CA9E-F949-8ADE-919A4FE7424A}" srcId="{82731693-2EE8-0C40-AE24-169CB118F42C}" destId="{C4ACFABE-CEFC-1F49-B74A-E3C0636B0F42}" srcOrd="0" destOrd="0" parTransId="{924E9F24-6CAD-244C-B9A3-A453BC089021}" sibTransId="{F90F9BB3-5ED3-1347-86C7-4882E5E189CB}"/>
    <dgm:cxn modelId="{5D85B189-F839-4F4F-83C6-5CD77FA39149}" type="presParOf" srcId="{1D0C2425-7091-6C4E-B733-2DB133D772C8}" destId="{53DA8C70-ADBA-BD44-85B6-F9421763FB35}" srcOrd="0" destOrd="0" presId="urn:microsoft.com/office/officeart/2005/8/layout/vList2"/>
    <dgm:cxn modelId="{B73AC47C-B488-5245-9C66-0924800D0555}" type="presParOf" srcId="{1D0C2425-7091-6C4E-B733-2DB133D772C8}" destId="{F1E21B39-6432-EB42-86AF-3BC1C407E2BA}" srcOrd="1" destOrd="0" presId="urn:microsoft.com/office/officeart/2005/8/layout/vList2"/>
    <dgm:cxn modelId="{A06F4051-9D1C-F342-BABC-55DA78757263}" type="presParOf" srcId="{1D0C2425-7091-6C4E-B733-2DB133D772C8}" destId="{92CB8DCA-19D8-3E40-9938-3C24240C5D7C}" srcOrd="2" destOrd="0" presId="urn:microsoft.com/office/officeart/2005/8/layout/vList2"/>
    <dgm:cxn modelId="{1403DEEF-ED02-154C-8C26-7D95DCF492A9}" type="presParOf" srcId="{1D0C2425-7091-6C4E-B733-2DB133D772C8}" destId="{FA120380-14B3-E740-BB07-E8AFF563BE3F}" srcOrd="3" destOrd="0" presId="urn:microsoft.com/office/officeart/2005/8/layout/vList2"/>
    <dgm:cxn modelId="{BFDE57FB-A10D-4F4E-8B94-464F46D13ECB}" type="presParOf" srcId="{1D0C2425-7091-6C4E-B733-2DB133D772C8}" destId="{1DC2C892-C723-3742-B9CF-D487F0102EA8}" srcOrd="4" destOrd="0" presId="urn:microsoft.com/office/officeart/2005/8/layout/vList2"/>
    <dgm:cxn modelId="{A103C642-3B46-5145-A824-D95B2A99787B}" type="presParOf" srcId="{1D0C2425-7091-6C4E-B733-2DB133D772C8}" destId="{75F2F432-3ECD-B941-95B8-66C399CC3622}" srcOrd="5" destOrd="0" presId="urn:microsoft.com/office/officeart/2005/8/layout/vList2"/>
    <dgm:cxn modelId="{1C8DA28D-FD35-684E-BEC4-2F504BC6B1F1}" type="presParOf" srcId="{1D0C2425-7091-6C4E-B733-2DB133D772C8}" destId="{37CA6DA9-2BBE-E14B-9413-14938E3EEB55}" srcOrd="6" destOrd="0" presId="urn:microsoft.com/office/officeart/2005/8/layout/vList2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267639D6-6FA6-7D4F-9BD7-14CEF7CDB3CE}" type="doc">
      <dgm:prSet loTypeId="urn:microsoft.com/office/officeart/2005/8/layout/hList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3780582-5697-8748-A0BD-D4995AC424E4}">
      <dgm:prSet/>
      <dgm:spPr/>
      <dgm:t>
        <a:bodyPr/>
        <a:lstStyle/>
        <a:p>
          <a:pPr rtl="0"/>
          <a:r>
            <a:rPr lang="en-US" dirty="0" smtClean="0"/>
            <a:t>Scripting</a:t>
          </a:r>
          <a:endParaRPr lang="en-US" dirty="0"/>
        </a:p>
      </dgm:t>
    </dgm:pt>
    <dgm:pt modelId="{652F0894-CF0C-6040-943D-F8A36D42072D}" type="parTrans" cxnId="{B5829050-7BA4-7E46-B4E4-71F24022E69D}">
      <dgm:prSet/>
      <dgm:spPr/>
      <dgm:t>
        <a:bodyPr/>
        <a:lstStyle/>
        <a:p>
          <a:endParaRPr lang="en-US"/>
        </a:p>
      </dgm:t>
    </dgm:pt>
    <dgm:pt modelId="{F6727651-310F-4449-9294-F6A518FDF4F6}" type="sibTrans" cxnId="{B5829050-7BA4-7E46-B4E4-71F24022E69D}">
      <dgm:prSet/>
      <dgm:spPr/>
      <dgm:t>
        <a:bodyPr/>
        <a:lstStyle/>
        <a:p>
          <a:endParaRPr lang="en-US"/>
        </a:p>
      </dgm:t>
    </dgm:pt>
    <dgm:pt modelId="{076A4544-BDBB-B041-9C06-B89121C51FF2}">
      <dgm:prSet/>
      <dgm:spPr/>
      <dgm:t>
        <a:bodyPr/>
        <a:lstStyle/>
        <a:p>
          <a:pPr rtl="0"/>
          <a:r>
            <a:rPr lang="en-US" smtClean="0"/>
            <a:t>Applications under Test</a:t>
          </a:r>
          <a:endParaRPr lang="en-US"/>
        </a:p>
      </dgm:t>
    </dgm:pt>
    <dgm:pt modelId="{8811B117-9D8A-0346-8FD7-D2225B2F403F}" type="parTrans" cxnId="{1457CC30-A9EA-8B4C-A281-9B7DED0600D1}">
      <dgm:prSet/>
      <dgm:spPr/>
      <dgm:t>
        <a:bodyPr/>
        <a:lstStyle/>
        <a:p>
          <a:endParaRPr lang="en-US"/>
        </a:p>
      </dgm:t>
    </dgm:pt>
    <dgm:pt modelId="{99D3A810-5EF2-E042-A09A-A34C777D28FF}" type="sibTrans" cxnId="{1457CC30-A9EA-8B4C-A281-9B7DED0600D1}">
      <dgm:prSet/>
      <dgm:spPr/>
      <dgm:t>
        <a:bodyPr/>
        <a:lstStyle/>
        <a:p>
          <a:endParaRPr lang="en-US"/>
        </a:p>
      </dgm:t>
    </dgm:pt>
    <dgm:pt modelId="{AC75EA27-2297-FE48-A0D7-AA3172E09746}">
      <dgm:prSet/>
      <dgm:spPr/>
      <dgm:t>
        <a:bodyPr/>
        <a:lstStyle/>
        <a:p>
          <a:pPr rtl="0"/>
          <a:r>
            <a:rPr lang="en-US" dirty="0" smtClean="0"/>
            <a:t>Language &amp; capabilities</a:t>
          </a:r>
          <a:endParaRPr lang="en-US" dirty="0"/>
        </a:p>
      </dgm:t>
    </dgm:pt>
    <dgm:pt modelId="{D4D1F966-602E-5B4A-ACC1-928524D7729A}" type="parTrans" cxnId="{92A96A46-A898-5445-98FD-DBE5CDC054F0}">
      <dgm:prSet/>
      <dgm:spPr/>
      <dgm:t>
        <a:bodyPr/>
        <a:lstStyle/>
        <a:p>
          <a:endParaRPr lang="en-US"/>
        </a:p>
      </dgm:t>
    </dgm:pt>
    <dgm:pt modelId="{60DC02A2-3635-EA42-95AB-93C590D0182D}" type="sibTrans" cxnId="{92A96A46-A898-5445-98FD-DBE5CDC054F0}">
      <dgm:prSet/>
      <dgm:spPr/>
      <dgm:t>
        <a:bodyPr/>
        <a:lstStyle/>
        <a:p>
          <a:endParaRPr lang="en-US"/>
        </a:p>
      </dgm:t>
    </dgm:pt>
    <dgm:pt modelId="{6CE945D8-CF21-444F-B6AF-5331ECAE061E}">
      <dgm:prSet/>
      <dgm:spPr/>
      <dgm:t>
        <a:bodyPr/>
        <a:lstStyle/>
        <a:p>
          <a:pPr rtl="0"/>
          <a:r>
            <a:rPr lang="en-US" smtClean="0"/>
            <a:t>Code based or UI</a:t>
          </a:r>
          <a:endParaRPr lang="en-US"/>
        </a:p>
      </dgm:t>
    </dgm:pt>
    <dgm:pt modelId="{4C32C7A7-4066-514E-B839-F823D049CCB9}" type="parTrans" cxnId="{C623804E-938F-5348-95CA-B7E306B18088}">
      <dgm:prSet/>
      <dgm:spPr/>
      <dgm:t>
        <a:bodyPr/>
        <a:lstStyle/>
        <a:p>
          <a:endParaRPr lang="en-US"/>
        </a:p>
      </dgm:t>
    </dgm:pt>
    <dgm:pt modelId="{D624253B-E927-794B-AA19-DDEE8AFEA249}" type="sibTrans" cxnId="{C623804E-938F-5348-95CA-B7E306B18088}">
      <dgm:prSet/>
      <dgm:spPr/>
      <dgm:t>
        <a:bodyPr/>
        <a:lstStyle/>
        <a:p>
          <a:endParaRPr lang="en-US"/>
        </a:p>
      </dgm:t>
    </dgm:pt>
    <dgm:pt modelId="{3887BFD0-0FDE-3442-96C5-8D6770081A32}">
      <dgm:prSet/>
      <dgm:spPr/>
      <dgm:t>
        <a:bodyPr/>
        <a:lstStyle/>
        <a:p>
          <a:pPr rtl="0"/>
          <a:r>
            <a:rPr lang="en-US" smtClean="0"/>
            <a:t>Integration</a:t>
          </a:r>
          <a:endParaRPr lang="en-US"/>
        </a:p>
      </dgm:t>
    </dgm:pt>
    <dgm:pt modelId="{B9984FE2-FEE8-BB4A-A494-CFB80CEF556B}" type="parTrans" cxnId="{2DCC9F76-0367-ED4B-ACB3-B73CE445666D}">
      <dgm:prSet/>
      <dgm:spPr/>
      <dgm:t>
        <a:bodyPr/>
        <a:lstStyle/>
        <a:p>
          <a:endParaRPr lang="en-US"/>
        </a:p>
      </dgm:t>
    </dgm:pt>
    <dgm:pt modelId="{7C5AAA5A-5A38-2547-B0F2-8A9FDA3AF308}" type="sibTrans" cxnId="{2DCC9F76-0367-ED4B-ACB3-B73CE445666D}">
      <dgm:prSet/>
      <dgm:spPr/>
      <dgm:t>
        <a:bodyPr/>
        <a:lstStyle/>
        <a:p>
          <a:endParaRPr lang="en-US"/>
        </a:p>
      </dgm:t>
    </dgm:pt>
    <dgm:pt modelId="{29E75CDF-ECC3-434D-A6E4-28C740087FED}">
      <dgm:prSet/>
      <dgm:spPr/>
      <dgm:t>
        <a:bodyPr/>
        <a:lstStyle/>
        <a:p>
          <a:pPr rtl="0"/>
          <a:r>
            <a:rPr lang="en-US" dirty="0" smtClean="0"/>
            <a:t>Automation support</a:t>
          </a:r>
          <a:endParaRPr lang="en-US" dirty="0"/>
        </a:p>
      </dgm:t>
    </dgm:pt>
    <dgm:pt modelId="{FFCF48CC-6ABB-C247-9B1A-BFDB12891804}" type="parTrans" cxnId="{EDA42EFA-D9F8-C542-99FD-A9D0005711BB}">
      <dgm:prSet/>
      <dgm:spPr/>
      <dgm:t>
        <a:bodyPr/>
        <a:lstStyle/>
        <a:p>
          <a:endParaRPr lang="en-US"/>
        </a:p>
      </dgm:t>
    </dgm:pt>
    <dgm:pt modelId="{5F6C0FB3-5656-6249-A5A3-8F12DEBA2DD9}" type="sibTrans" cxnId="{EDA42EFA-D9F8-C542-99FD-A9D0005711BB}">
      <dgm:prSet/>
      <dgm:spPr/>
      <dgm:t>
        <a:bodyPr/>
        <a:lstStyle/>
        <a:p>
          <a:endParaRPr lang="en-US"/>
        </a:p>
      </dgm:t>
    </dgm:pt>
    <dgm:pt modelId="{88FA96EF-0180-1A4B-8A46-431FB40C7AB3}">
      <dgm:prSet/>
      <dgm:spPr/>
      <dgm:t>
        <a:bodyPr/>
        <a:lstStyle/>
        <a:p>
          <a:pPr rtl="0"/>
          <a:r>
            <a:rPr lang="en-US" dirty="0" smtClean="0"/>
            <a:t>Results Output</a:t>
          </a:r>
          <a:endParaRPr lang="en-US" dirty="0"/>
        </a:p>
      </dgm:t>
    </dgm:pt>
    <dgm:pt modelId="{EC033C2B-ADB8-0A46-BBBA-A7CE9D51F125}" type="parTrans" cxnId="{2BD59DA5-A697-0242-AF35-0687DE10F57B}">
      <dgm:prSet/>
      <dgm:spPr/>
      <dgm:t>
        <a:bodyPr/>
        <a:lstStyle/>
        <a:p>
          <a:endParaRPr lang="en-US"/>
        </a:p>
      </dgm:t>
    </dgm:pt>
    <dgm:pt modelId="{D453B8E8-0A83-D94F-A4E6-8AF8BB3DE27E}" type="sibTrans" cxnId="{2BD59DA5-A697-0242-AF35-0687DE10F57B}">
      <dgm:prSet/>
      <dgm:spPr/>
      <dgm:t>
        <a:bodyPr/>
        <a:lstStyle/>
        <a:p>
          <a:endParaRPr lang="en-US"/>
        </a:p>
      </dgm:t>
    </dgm:pt>
    <dgm:pt modelId="{A483AFF6-6113-8D4F-B09D-8F4D42854F1E}">
      <dgm:prSet/>
      <dgm:spPr/>
      <dgm:t>
        <a:bodyPr/>
        <a:lstStyle/>
        <a:p>
          <a:pPr rtl="0"/>
          <a:r>
            <a:rPr lang="en-US" dirty="0" smtClean="0"/>
            <a:t>AWS Load Generation</a:t>
          </a:r>
          <a:endParaRPr lang="en-US" dirty="0"/>
        </a:p>
      </dgm:t>
    </dgm:pt>
    <dgm:pt modelId="{19E0A8E4-7941-2B4F-807B-349CB1D10291}" type="parTrans" cxnId="{51659AFE-DAF4-A64B-9621-731159DA2A53}">
      <dgm:prSet/>
      <dgm:spPr/>
      <dgm:t>
        <a:bodyPr/>
        <a:lstStyle/>
        <a:p>
          <a:endParaRPr lang="en-US"/>
        </a:p>
      </dgm:t>
    </dgm:pt>
    <dgm:pt modelId="{EB322010-771D-A745-B866-622E5180DC5A}" type="sibTrans" cxnId="{51659AFE-DAF4-A64B-9621-731159DA2A53}">
      <dgm:prSet/>
      <dgm:spPr/>
      <dgm:t>
        <a:bodyPr/>
        <a:lstStyle/>
        <a:p>
          <a:endParaRPr lang="en-US"/>
        </a:p>
      </dgm:t>
    </dgm:pt>
    <dgm:pt modelId="{F5C0927F-BF12-0E41-B6F1-FB07916B772C}" type="pres">
      <dgm:prSet presAssocID="{267639D6-6FA6-7D4F-9BD7-14CEF7CDB3CE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534EFB7-2B31-1742-96B4-0D9E82A54198}" type="pres">
      <dgm:prSet presAssocID="{73780582-5697-8748-A0BD-D4995AC424E4}" presName="composite" presStyleCnt="0"/>
      <dgm:spPr/>
    </dgm:pt>
    <dgm:pt modelId="{566D9029-6B03-CA46-B031-A5E0424AC394}" type="pres">
      <dgm:prSet presAssocID="{73780582-5697-8748-A0BD-D4995AC424E4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3F648B0-B75D-DD4F-80B3-8EFFEC8464EA}" type="pres">
      <dgm:prSet presAssocID="{73780582-5697-8748-A0BD-D4995AC424E4}" presName="desTx" presStyleLbl="align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AB7580-738E-B24E-BF3B-106350558D36}" type="pres">
      <dgm:prSet presAssocID="{F6727651-310F-4449-9294-F6A518FDF4F6}" presName="space" presStyleCnt="0"/>
      <dgm:spPr/>
    </dgm:pt>
    <dgm:pt modelId="{87D35996-3991-C04B-B3FD-3B67CBBDE4AC}" type="pres">
      <dgm:prSet presAssocID="{3887BFD0-0FDE-3442-96C5-8D6770081A32}" presName="composite" presStyleCnt="0"/>
      <dgm:spPr/>
    </dgm:pt>
    <dgm:pt modelId="{39AEC7F8-8266-6F4D-B4B2-5E1AC1182809}" type="pres">
      <dgm:prSet presAssocID="{3887BFD0-0FDE-3442-96C5-8D6770081A32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38FE413-0DED-444F-B67A-9B3142ED3B3B}" type="pres">
      <dgm:prSet presAssocID="{3887BFD0-0FDE-3442-96C5-8D6770081A32}" presName="desTx" presStyleLbl="align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457CC30-A9EA-8B4C-A281-9B7DED0600D1}" srcId="{73780582-5697-8748-A0BD-D4995AC424E4}" destId="{076A4544-BDBB-B041-9C06-B89121C51FF2}" srcOrd="0" destOrd="0" parTransId="{8811B117-9D8A-0346-8FD7-D2225B2F403F}" sibTransId="{99D3A810-5EF2-E042-A09A-A34C777D28FF}"/>
    <dgm:cxn modelId="{4B2B8CC0-33FC-D54A-BD2B-732732A51B0A}" type="presOf" srcId="{29E75CDF-ECC3-434D-A6E4-28C740087FED}" destId="{538FE413-0DED-444F-B67A-9B3142ED3B3B}" srcOrd="0" destOrd="0" presId="urn:microsoft.com/office/officeart/2005/8/layout/hList1"/>
    <dgm:cxn modelId="{51659AFE-DAF4-A64B-9621-731159DA2A53}" srcId="{3887BFD0-0FDE-3442-96C5-8D6770081A32}" destId="{A483AFF6-6113-8D4F-B09D-8F4D42854F1E}" srcOrd="2" destOrd="0" parTransId="{19E0A8E4-7941-2B4F-807B-349CB1D10291}" sibTransId="{EB322010-771D-A745-B866-622E5180DC5A}"/>
    <dgm:cxn modelId="{ABC6D2E3-CF63-1442-AE9A-C4B80CF39DC5}" type="presOf" srcId="{076A4544-BDBB-B041-9C06-B89121C51FF2}" destId="{53F648B0-B75D-DD4F-80B3-8EFFEC8464EA}" srcOrd="0" destOrd="0" presId="urn:microsoft.com/office/officeart/2005/8/layout/hList1"/>
    <dgm:cxn modelId="{A06FD7C6-83C5-F644-B872-C037300228BC}" type="presOf" srcId="{AC75EA27-2297-FE48-A0D7-AA3172E09746}" destId="{53F648B0-B75D-DD4F-80B3-8EFFEC8464EA}" srcOrd="0" destOrd="1" presId="urn:microsoft.com/office/officeart/2005/8/layout/hList1"/>
    <dgm:cxn modelId="{92A96A46-A898-5445-98FD-DBE5CDC054F0}" srcId="{73780582-5697-8748-A0BD-D4995AC424E4}" destId="{AC75EA27-2297-FE48-A0D7-AA3172E09746}" srcOrd="1" destOrd="0" parTransId="{D4D1F966-602E-5B4A-ACC1-928524D7729A}" sibTransId="{60DC02A2-3635-EA42-95AB-93C590D0182D}"/>
    <dgm:cxn modelId="{128A9E5C-F4A9-E544-AC9B-1C8B007E380F}" type="presOf" srcId="{A483AFF6-6113-8D4F-B09D-8F4D42854F1E}" destId="{538FE413-0DED-444F-B67A-9B3142ED3B3B}" srcOrd="0" destOrd="2" presId="urn:microsoft.com/office/officeart/2005/8/layout/hList1"/>
    <dgm:cxn modelId="{C623804E-938F-5348-95CA-B7E306B18088}" srcId="{73780582-5697-8748-A0BD-D4995AC424E4}" destId="{6CE945D8-CF21-444F-B6AF-5331ECAE061E}" srcOrd="2" destOrd="0" parTransId="{4C32C7A7-4066-514E-B839-F823D049CCB9}" sibTransId="{D624253B-E927-794B-AA19-DDEE8AFEA249}"/>
    <dgm:cxn modelId="{EC272EF7-2DEF-B24E-9E9C-F4361D4E4247}" type="presOf" srcId="{3887BFD0-0FDE-3442-96C5-8D6770081A32}" destId="{39AEC7F8-8266-6F4D-B4B2-5E1AC1182809}" srcOrd="0" destOrd="0" presId="urn:microsoft.com/office/officeart/2005/8/layout/hList1"/>
    <dgm:cxn modelId="{2BD59DA5-A697-0242-AF35-0687DE10F57B}" srcId="{3887BFD0-0FDE-3442-96C5-8D6770081A32}" destId="{88FA96EF-0180-1A4B-8A46-431FB40C7AB3}" srcOrd="1" destOrd="0" parTransId="{EC033C2B-ADB8-0A46-BBBA-A7CE9D51F125}" sibTransId="{D453B8E8-0A83-D94F-A4E6-8AF8BB3DE27E}"/>
    <dgm:cxn modelId="{3F7D352D-BE49-8A4F-BBC0-AF9E8EF7D847}" type="presOf" srcId="{267639D6-6FA6-7D4F-9BD7-14CEF7CDB3CE}" destId="{F5C0927F-BF12-0E41-B6F1-FB07916B772C}" srcOrd="0" destOrd="0" presId="urn:microsoft.com/office/officeart/2005/8/layout/hList1"/>
    <dgm:cxn modelId="{0B9E7ECC-D630-694E-B337-A6A20E732ABA}" type="presOf" srcId="{6CE945D8-CF21-444F-B6AF-5331ECAE061E}" destId="{53F648B0-B75D-DD4F-80B3-8EFFEC8464EA}" srcOrd="0" destOrd="2" presId="urn:microsoft.com/office/officeart/2005/8/layout/hList1"/>
    <dgm:cxn modelId="{B5829050-7BA4-7E46-B4E4-71F24022E69D}" srcId="{267639D6-6FA6-7D4F-9BD7-14CEF7CDB3CE}" destId="{73780582-5697-8748-A0BD-D4995AC424E4}" srcOrd="0" destOrd="0" parTransId="{652F0894-CF0C-6040-943D-F8A36D42072D}" sibTransId="{F6727651-310F-4449-9294-F6A518FDF4F6}"/>
    <dgm:cxn modelId="{1EFB363A-FFA4-C448-A531-3CAC516E1B24}" type="presOf" srcId="{73780582-5697-8748-A0BD-D4995AC424E4}" destId="{566D9029-6B03-CA46-B031-A5E0424AC394}" srcOrd="0" destOrd="0" presId="urn:microsoft.com/office/officeart/2005/8/layout/hList1"/>
    <dgm:cxn modelId="{EDA42EFA-D9F8-C542-99FD-A9D0005711BB}" srcId="{3887BFD0-0FDE-3442-96C5-8D6770081A32}" destId="{29E75CDF-ECC3-434D-A6E4-28C740087FED}" srcOrd="0" destOrd="0" parTransId="{FFCF48CC-6ABB-C247-9B1A-BFDB12891804}" sibTransId="{5F6C0FB3-5656-6249-A5A3-8F12DEBA2DD9}"/>
    <dgm:cxn modelId="{2DCC9F76-0367-ED4B-ACB3-B73CE445666D}" srcId="{267639D6-6FA6-7D4F-9BD7-14CEF7CDB3CE}" destId="{3887BFD0-0FDE-3442-96C5-8D6770081A32}" srcOrd="1" destOrd="0" parTransId="{B9984FE2-FEE8-BB4A-A494-CFB80CEF556B}" sibTransId="{7C5AAA5A-5A38-2547-B0F2-8A9FDA3AF308}"/>
    <dgm:cxn modelId="{2B4877A4-BA10-A84D-822B-5B306F65A868}" type="presOf" srcId="{88FA96EF-0180-1A4B-8A46-431FB40C7AB3}" destId="{538FE413-0DED-444F-B67A-9B3142ED3B3B}" srcOrd="0" destOrd="1" presId="urn:microsoft.com/office/officeart/2005/8/layout/hList1"/>
    <dgm:cxn modelId="{96F4A365-9D35-DB4C-B5AF-2FA0CC1418B7}" type="presParOf" srcId="{F5C0927F-BF12-0E41-B6F1-FB07916B772C}" destId="{4534EFB7-2B31-1742-96B4-0D9E82A54198}" srcOrd="0" destOrd="0" presId="urn:microsoft.com/office/officeart/2005/8/layout/hList1"/>
    <dgm:cxn modelId="{009B05E3-7A45-984F-84F6-FEB51B63CC7E}" type="presParOf" srcId="{4534EFB7-2B31-1742-96B4-0D9E82A54198}" destId="{566D9029-6B03-CA46-B031-A5E0424AC394}" srcOrd="0" destOrd="0" presId="urn:microsoft.com/office/officeart/2005/8/layout/hList1"/>
    <dgm:cxn modelId="{42C6824F-5723-194F-85F9-C8C0350654BB}" type="presParOf" srcId="{4534EFB7-2B31-1742-96B4-0D9E82A54198}" destId="{53F648B0-B75D-DD4F-80B3-8EFFEC8464EA}" srcOrd="1" destOrd="0" presId="urn:microsoft.com/office/officeart/2005/8/layout/hList1"/>
    <dgm:cxn modelId="{A7EA1059-D4EF-6546-ABE9-04F66C9A7B02}" type="presParOf" srcId="{F5C0927F-BF12-0E41-B6F1-FB07916B772C}" destId="{99AB7580-738E-B24E-BF3B-106350558D36}" srcOrd="1" destOrd="0" presId="urn:microsoft.com/office/officeart/2005/8/layout/hList1"/>
    <dgm:cxn modelId="{3C1166CC-57FE-F347-BAAD-22B05B68E63A}" type="presParOf" srcId="{F5C0927F-BF12-0E41-B6F1-FB07916B772C}" destId="{87D35996-3991-C04B-B3FD-3B67CBBDE4AC}" srcOrd="2" destOrd="0" presId="urn:microsoft.com/office/officeart/2005/8/layout/hList1"/>
    <dgm:cxn modelId="{1A26E824-48D7-D949-A57D-AF1AF6D18296}" type="presParOf" srcId="{87D35996-3991-C04B-B3FD-3B67CBBDE4AC}" destId="{39AEC7F8-8266-6F4D-B4B2-5E1AC1182809}" srcOrd="0" destOrd="0" presId="urn:microsoft.com/office/officeart/2005/8/layout/hList1"/>
    <dgm:cxn modelId="{AB1C1073-E4A6-F948-8960-7A95FACC801E}" type="presParOf" srcId="{87D35996-3991-C04B-B3FD-3B67CBBDE4AC}" destId="{538FE413-0DED-444F-B67A-9B3142ED3B3B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C3F49315-41FC-5644-9395-CC1536C39CB7}" type="doc">
      <dgm:prSet loTypeId="urn:microsoft.com/office/officeart/2005/8/layout/hList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ABF7CC2-8200-134F-8C6A-F71C7A8F96ED}">
      <dgm:prSet/>
      <dgm:spPr/>
      <dgm:t>
        <a:bodyPr/>
        <a:lstStyle/>
        <a:p>
          <a:pPr rtl="0"/>
          <a:r>
            <a:rPr lang="en-US" dirty="0" smtClean="0"/>
            <a:t>Resources</a:t>
          </a:r>
        </a:p>
        <a:p>
          <a:pPr rtl="0"/>
          <a:r>
            <a:rPr lang="en-US" dirty="0" smtClean="0"/>
            <a:t>dynamic or static</a:t>
          </a:r>
          <a:endParaRPr lang="en-US" dirty="0"/>
        </a:p>
      </dgm:t>
    </dgm:pt>
    <dgm:pt modelId="{5BF89244-1A2A-E042-A834-8459F786212A}" type="parTrans" cxnId="{C078694D-29E4-F342-94A1-384A4A1D03CF}">
      <dgm:prSet/>
      <dgm:spPr/>
      <dgm:t>
        <a:bodyPr/>
        <a:lstStyle/>
        <a:p>
          <a:endParaRPr lang="en-US"/>
        </a:p>
      </dgm:t>
    </dgm:pt>
    <dgm:pt modelId="{4C49D57D-0BBD-9B4B-BB10-C80090BFBDCD}" type="sibTrans" cxnId="{C078694D-29E4-F342-94A1-384A4A1D03CF}">
      <dgm:prSet/>
      <dgm:spPr/>
      <dgm:t>
        <a:bodyPr/>
        <a:lstStyle/>
        <a:p>
          <a:endParaRPr lang="en-US"/>
        </a:p>
      </dgm:t>
    </dgm:pt>
    <dgm:pt modelId="{95C53082-21F1-9B41-9206-24160AE01AB0}">
      <dgm:prSet/>
      <dgm:spPr/>
      <dgm:t>
        <a:bodyPr/>
        <a:lstStyle/>
        <a:p>
          <a:pPr rtl="0"/>
          <a:r>
            <a:rPr lang="is-IS" smtClean="0"/>
            <a:t>EC2</a:t>
          </a:r>
          <a:endParaRPr lang="is-IS"/>
        </a:p>
      </dgm:t>
    </dgm:pt>
    <dgm:pt modelId="{2AA7C641-5287-F44D-AB3B-D9A7ED3F0102}" type="parTrans" cxnId="{26E98915-EED7-C547-A03F-A5AB8E8A9487}">
      <dgm:prSet/>
      <dgm:spPr/>
      <dgm:t>
        <a:bodyPr/>
        <a:lstStyle/>
        <a:p>
          <a:endParaRPr lang="en-US"/>
        </a:p>
      </dgm:t>
    </dgm:pt>
    <dgm:pt modelId="{BDDBE4F7-5033-BC45-B371-8D1C894F48C5}" type="sibTrans" cxnId="{26E98915-EED7-C547-A03F-A5AB8E8A9487}">
      <dgm:prSet/>
      <dgm:spPr/>
      <dgm:t>
        <a:bodyPr/>
        <a:lstStyle/>
        <a:p>
          <a:endParaRPr lang="en-US"/>
        </a:p>
      </dgm:t>
    </dgm:pt>
    <dgm:pt modelId="{E2458760-AAD5-964A-802D-2AEF00921D42}">
      <dgm:prSet/>
      <dgm:spPr/>
      <dgm:t>
        <a:bodyPr/>
        <a:lstStyle/>
        <a:p>
          <a:pPr rtl="0"/>
          <a:r>
            <a:rPr lang="en-US" smtClean="0"/>
            <a:t>Lambda</a:t>
          </a:r>
          <a:endParaRPr lang="en-US"/>
        </a:p>
      </dgm:t>
    </dgm:pt>
    <dgm:pt modelId="{152C92BA-5A35-E141-8DBE-C6D32F87511F}" type="parTrans" cxnId="{B2DA2355-7757-A84C-9DCB-10E32E6F6DB0}">
      <dgm:prSet/>
      <dgm:spPr/>
      <dgm:t>
        <a:bodyPr/>
        <a:lstStyle/>
        <a:p>
          <a:endParaRPr lang="en-US"/>
        </a:p>
      </dgm:t>
    </dgm:pt>
    <dgm:pt modelId="{93349684-8DBB-914D-B648-A2B975021AA7}" type="sibTrans" cxnId="{B2DA2355-7757-A84C-9DCB-10E32E6F6DB0}">
      <dgm:prSet/>
      <dgm:spPr/>
      <dgm:t>
        <a:bodyPr/>
        <a:lstStyle/>
        <a:p>
          <a:endParaRPr lang="en-US"/>
        </a:p>
      </dgm:t>
    </dgm:pt>
    <dgm:pt modelId="{27CF8FA4-DDB3-204D-957F-83E41A81FC7E}">
      <dgm:prSet/>
      <dgm:spPr/>
      <dgm:t>
        <a:bodyPr/>
        <a:lstStyle/>
        <a:p>
          <a:pPr rtl="0"/>
          <a:r>
            <a:rPr lang="en-US" dirty="0" smtClean="0"/>
            <a:t>On-</a:t>
          </a:r>
          <a:r>
            <a:rPr lang="en-US" dirty="0" err="1" smtClean="0"/>
            <a:t>prem</a:t>
          </a:r>
          <a:endParaRPr lang="en-US" dirty="0"/>
        </a:p>
      </dgm:t>
    </dgm:pt>
    <dgm:pt modelId="{B9A8E82C-860C-C84D-B1F2-DC06C2B33F60}" type="parTrans" cxnId="{BAE90672-8245-F843-9DAB-ED4ACF766F93}">
      <dgm:prSet/>
      <dgm:spPr/>
      <dgm:t>
        <a:bodyPr/>
        <a:lstStyle/>
        <a:p>
          <a:endParaRPr lang="en-US"/>
        </a:p>
      </dgm:t>
    </dgm:pt>
    <dgm:pt modelId="{0ED7FD33-260F-C14B-8FAB-173306ED03DE}" type="sibTrans" cxnId="{BAE90672-8245-F843-9DAB-ED4ACF766F93}">
      <dgm:prSet/>
      <dgm:spPr/>
      <dgm:t>
        <a:bodyPr/>
        <a:lstStyle/>
        <a:p>
          <a:endParaRPr lang="en-US"/>
        </a:p>
      </dgm:t>
    </dgm:pt>
    <dgm:pt modelId="{E0A169DA-A695-3541-AB11-8C1E645E4BB3}">
      <dgm:prSet/>
      <dgm:spPr/>
      <dgm:t>
        <a:bodyPr/>
        <a:lstStyle/>
        <a:p>
          <a:pPr rtl="0"/>
          <a:r>
            <a:rPr lang="en-US" dirty="0" smtClean="0"/>
            <a:t>Capacity and Spin Up</a:t>
          </a:r>
          <a:endParaRPr lang="en-US" dirty="0"/>
        </a:p>
      </dgm:t>
    </dgm:pt>
    <dgm:pt modelId="{63A3BD0A-9A76-D543-A8C9-89EA45C6E98B}" type="parTrans" cxnId="{BDAC1E9F-B1C8-CB4F-89AF-4DB12E4EC295}">
      <dgm:prSet/>
      <dgm:spPr/>
      <dgm:t>
        <a:bodyPr/>
        <a:lstStyle/>
        <a:p>
          <a:endParaRPr lang="en-US"/>
        </a:p>
      </dgm:t>
    </dgm:pt>
    <dgm:pt modelId="{A3E32324-2DB0-6045-81BD-76A218BFD991}" type="sibTrans" cxnId="{BDAC1E9F-B1C8-CB4F-89AF-4DB12E4EC295}">
      <dgm:prSet/>
      <dgm:spPr/>
      <dgm:t>
        <a:bodyPr/>
        <a:lstStyle/>
        <a:p>
          <a:endParaRPr lang="en-US"/>
        </a:p>
      </dgm:t>
    </dgm:pt>
    <dgm:pt modelId="{C3798EC7-A914-684C-8E71-1D7F89A356C1}">
      <dgm:prSet/>
      <dgm:spPr/>
      <dgm:t>
        <a:bodyPr/>
        <a:lstStyle/>
        <a:p>
          <a:pPr rtl="0"/>
          <a:r>
            <a:rPr lang="en-US" dirty="0" smtClean="0"/>
            <a:t>Cost</a:t>
          </a:r>
          <a:endParaRPr lang="en-US" dirty="0"/>
        </a:p>
      </dgm:t>
    </dgm:pt>
    <dgm:pt modelId="{17E7C7E6-9F0D-5F40-8CFF-267CDDBDB2A6}" type="parTrans" cxnId="{1F70E802-30AC-3D4B-A6AA-623FCD214E81}">
      <dgm:prSet/>
      <dgm:spPr/>
      <dgm:t>
        <a:bodyPr/>
        <a:lstStyle/>
        <a:p>
          <a:endParaRPr lang="en-US"/>
        </a:p>
      </dgm:t>
    </dgm:pt>
    <dgm:pt modelId="{E8DB0557-FA5A-2C4F-9F57-D1419D828C08}" type="sibTrans" cxnId="{1F70E802-30AC-3D4B-A6AA-623FCD214E81}">
      <dgm:prSet/>
      <dgm:spPr/>
      <dgm:t>
        <a:bodyPr/>
        <a:lstStyle/>
        <a:p>
          <a:endParaRPr lang="en-US"/>
        </a:p>
      </dgm:t>
    </dgm:pt>
    <dgm:pt modelId="{641A9CA4-E352-E24F-8318-94F995051A8E}">
      <dgm:prSet/>
      <dgm:spPr/>
      <dgm:t>
        <a:bodyPr/>
        <a:lstStyle/>
        <a:p>
          <a:pPr rtl="0"/>
          <a:r>
            <a:rPr lang="en-US" dirty="0" smtClean="0"/>
            <a:t>Management Effort</a:t>
          </a:r>
          <a:endParaRPr lang="en-US" dirty="0"/>
        </a:p>
      </dgm:t>
    </dgm:pt>
    <dgm:pt modelId="{4243AE48-0BE6-4B48-9EB7-F4B546C2C9E1}" type="parTrans" cxnId="{E2DB20EF-1A40-3744-9248-653DD03AB5EC}">
      <dgm:prSet/>
      <dgm:spPr/>
      <dgm:t>
        <a:bodyPr/>
        <a:lstStyle/>
        <a:p>
          <a:endParaRPr lang="en-US"/>
        </a:p>
      </dgm:t>
    </dgm:pt>
    <dgm:pt modelId="{C16D10AB-17F8-4848-B977-5C1ADB0735EF}" type="sibTrans" cxnId="{E2DB20EF-1A40-3744-9248-653DD03AB5EC}">
      <dgm:prSet/>
      <dgm:spPr/>
      <dgm:t>
        <a:bodyPr/>
        <a:lstStyle/>
        <a:p>
          <a:endParaRPr lang="en-US"/>
        </a:p>
      </dgm:t>
    </dgm:pt>
    <dgm:pt modelId="{DFA49B16-75BA-5B44-80D7-FAA115663CAD}">
      <dgm:prSet/>
      <dgm:spPr/>
      <dgm:t>
        <a:bodyPr/>
        <a:lstStyle/>
        <a:p>
          <a:pPr rtl="0"/>
          <a:r>
            <a:rPr lang="en-US" dirty="0" smtClean="0"/>
            <a:t>Test Types</a:t>
          </a:r>
          <a:endParaRPr lang="en-US" dirty="0"/>
        </a:p>
      </dgm:t>
    </dgm:pt>
    <dgm:pt modelId="{C605BDF8-1908-3E4C-B8F0-30E48D1B8BCB}" type="parTrans" cxnId="{F684F289-7E00-6442-9FFF-DFD785E64C35}">
      <dgm:prSet/>
      <dgm:spPr/>
      <dgm:t>
        <a:bodyPr/>
        <a:lstStyle/>
        <a:p>
          <a:endParaRPr lang="en-US"/>
        </a:p>
      </dgm:t>
    </dgm:pt>
    <dgm:pt modelId="{00D1DD23-87F7-5544-AC23-365D8F91B114}" type="sibTrans" cxnId="{F684F289-7E00-6442-9FFF-DFD785E64C35}">
      <dgm:prSet/>
      <dgm:spPr/>
      <dgm:t>
        <a:bodyPr/>
        <a:lstStyle/>
        <a:p>
          <a:endParaRPr lang="en-US"/>
        </a:p>
      </dgm:t>
    </dgm:pt>
    <dgm:pt modelId="{61110F3C-D170-3A44-9D40-05635B32D526}">
      <dgm:prSet/>
      <dgm:spPr/>
      <dgm:t>
        <a:bodyPr/>
        <a:lstStyle/>
        <a:p>
          <a:pPr rtl="0"/>
          <a:r>
            <a:rPr lang="en-US" dirty="0" smtClean="0"/>
            <a:t>Considerations</a:t>
          </a:r>
          <a:endParaRPr lang="en-US" dirty="0"/>
        </a:p>
      </dgm:t>
    </dgm:pt>
    <dgm:pt modelId="{DD550439-A83A-D248-B473-119AE5AF139D}" type="parTrans" cxnId="{C3D4DA45-B724-434D-AA1C-C50BDC0FDF13}">
      <dgm:prSet/>
      <dgm:spPr/>
      <dgm:t>
        <a:bodyPr/>
        <a:lstStyle/>
        <a:p>
          <a:endParaRPr lang="en-US"/>
        </a:p>
      </dgm:t>
    </dgm:pt>
    <dgm:pt modelId="{BEC64831-BF3E-3345-9695-08381BD07313}" type="sibTrans" cxnId="{C3D4DA45-B724-434D-AA1C-C50BDC0FDF13}">
      <dgm:prSet/>
      <dgm:spPr/>
      <dgm:t>
        <a:bodyPr/>
        <a:lstStyle/>
        <a:p>
          <a:endParaRPr lang="en-US"/>
        </a:p>
      </dgm:t>
    </dgm:pt>
    <dgm:pt modelId="{F17ADF47-3964-1340-8581-D9AC55D435DE}">
      <dgm:prSet/>
      <dgm:spPr/>
      <dgm:t>
        <a:bodyPr/>
        <a:lstStyle/>
        <a:p>
          <a:pPr rtl="0"/>
          <a:r>
            <a:rPr lang="en-US" dirty="0" smtClean="0"/>
            <a:t>Network Access</a:t>
          </a:r>
          <a:endParaRPr lang="en-US" dirty="0"/>
        </a:p>
      </dgm:t>
    </dgm:pt>
    <dgm:pt modelId="{B68CADFE-7A19-9046-8AEC-93EF8D60557A}" type="parTrans" cxnId="{52E6BB1F-7CE2-704D-8913-39C49C08EE31}">
      <dgm:prSet/>
      <dgm:spPr/>
      <dgm:t>
        <a:bodyPr/>
        <a:lstStyle/>
        <a:p>
          <a:endParaRPr lang="en-US"/>
        </a:p>
      </dgm:t>
    </dgm:pt>
    <dgm:pt modelId="{3494E408-A7DD-0946-8B0D-719C298F59A9}" type="sibTrans" cxnId="{52E6BB1F-7CE2-704D-8913-39C49C08EE31}">
      <dgm:prSet/>
      <dgm:spPr/>
      <dgm:t>
        <a:bodyPr/>
        <a:lstStyle/>
        <a:p>
          <a:endParaRPr lang="en-US"/>
        </a:p>
      </dgm:t>
    </dgm:pt>
    <dgm:pt modelId="{916F37DA-CF27-B042-9DF8-723373C0AEB4}" type="pres">
      <dgm:prSet presAssocID="{C3F49315-41FC-5644-9395-CC1536C39CB7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D66E887-60E4-4140-B56D-DE358F868161}" type="pres">
      <dgm:prSet presAssocID="{0ABF7CC2-8200-134F-8C6A-F71C7A8F96ED}" presName="composite" presStyleCnt="0"/>
      <dgm:spPr/>
    </dgm:pt>
    <dgm:pt modelId="{E3A11DF4-AE55-584F-BF67-E0E826AA46FE}" type="pres">
      <dgm:prSet presAssocID="{0ABF7CC2-8200-134F-8C6A-F71C7A8F96ED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FBB75C-5614-9743-AD5D-0BB463B7BE38}" type="pres">
      <dgm:prSet presAssocID="{0ABF7CC2-8200-134F-8C6A-F71C7A8F96ED}" presName="desTx" presStyleLbl="align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97695CC-D456-6142-AF59-09A60803A3CE}" type="pres">
      <dgm:prSet presAssocID="{4C49D57D-0BBD-9B4B-BB10-C80090BFBDCD}" presName="space" presStyleCnt="0"/>
      <dgm:spPr/>
    </dgm:pt>
    <dgm:pt modelId="{33ECD4D4-B6EA-0E46-80FE-099A87CE9440}" type="pres">
      <dgm:prSet presAssocID="{61110F3C-D170-3A44-9D40-05635B32D526}" presName="composite" presStyleCnt="0"/>
      <dgm:spPr/>
    </dgm:pt>
    <dgm:pt modelId="{5E119D30-9FFE-A84F-B595-DB5ADAA39238}" type="pres">
      <dgm:prSet presAssocID="{61110F3C-D170-3A44-9D40-05635B32D526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73F422-7B89-BD48-B31A-16F261BFA852}" type="pres">
      <dgm:prSet presAssocID="{61110F3C-D170-3A44-9D40-05635B32D526}" presName="desTx" presStyleLbl="align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180F5C2-9F57-CD4D-9802-DDCFBE4C8148}" type="presOf" srcId="{DFA49B16-75BA-5B44-80D7-FAA115663CAD}" destId="{4073F422-7B89-BD48-B31A-16F261BFA852}" srcOrd="0" destOrd="4" presId="urn:microsoft.com/office/officeart/2005/8/layout/hList1"/>
    <dgm:cxn modelId="{8A53EF09-CD39-A64C-8860-65F261FC4990}" type="presOf" srcId="{E0A169DA-A695-3541-AB11-8C1E645E4BB3}" destId="{4073F422-7B89-BD48-B31A-16F261BFA852}" srcOrd="0" destOrd="0" presId="urn:microsoft.com/office/officeart/2005/8/layout/hList1"/>
    <dgm:cxn modelId="{BDAC1E9F-B1C8-CB4F-89AF-4DB12E4EC295}" srcId="{61110F3C-D170-3A44-9D40-05635B32D526}" destId="{E0A169DA-A695-3541-AB11-8C1E645E4BB3}" srcOrd="0" destOrd="0" parTransId="{63A3BD0A-9A76-D543-A8C9-89EA45C6E98B}" sibTransId="{A3E32324-2DB0-6045-81BD-76A218BFD991}"/>
    <dgm:cxn modelId="{52E6BB1F-7CE2-704D-8913-39C49C08EE31}" srcId="{61110F3C-D170-3A44-9D40-05635B32D526}" destId="{F17ADF47-3964-1340-8581-D9AC55D435DE}" srcOrd="1" destOrd="0" parTransId="{B68CADFE-7A19-9046-8AEC-93EF8D60557A}" sibTransId="{3494E408-A7DD-0946-8B0D-719C298F59A9}"/>
    <dgm:cxn modelId="{9B522A66-E668-3B47-9485-282CA6864CB2}" type="presOf" srcId="{E2458760-AAD5-964A-802D-2AEF00921D42}" destId="{C3FBB75C-5614-9743-AD5D-0BB463B7BE38}" srcOrd="0" destOrd="1" presId="urn:microsoft.com/office/officeart/2005/8/layout/hList1"/>
    <dgm:cxn modelId="{084C424A-C276-8643-BE62-E46AB57FCCE2}" type="presOf" srcId="{27CF8FA4-DDB3-204D-957F-83E41A81FC7E}" destId="{C3FBB75C-5614-9743-AD5D-0BB463B7BE38}" srcOrd="0" destOrd="2" presId="urn:microsoft.com/office/officeart/2005/8/layout/hList1"/>
    <dgm:cxn modelId="{1A04D4F1-B5EC-5842-81D5-2A0A1E6A50C1}" type="presOf" srcId="{0ABF7CC2-8200-134F-8C6A-F71C7A8F96ED}" destId="{E3A11DF4-AE55-584F-BF67-E0E826AA46FE}" srcOrd="0" destOrd="0" presId="urn:microsoft.com/office/officeart/2005/8/layout/hList1"/>
    <dgm:cxn modelId="{6382C170-7412-3348-971C-F1D6BC9338A8}" type="presOf" srcId="{C3F49315-41FC-5644-9395-CC1536C39CB7}" destId="{916F37DA-CF27-B042-9DF8-723373C0AEB4}" srcOrd="0" destOrd="0" presId="urn:microsoft.com/office/officeart/2005/8/layout/hList1"/>
    <dgm:cxn modelId="{4F41A8A4-5874-EF47-AB9D-AFE7615FEEC3}" type="presOf" srcId="{61110F3C-D170-3A44-9D40-05635B32D526}" destId="{5E119D30-9FFE-A84F-B595-DB5ADAA39238}" srcOrd="0" destOrd="0" presId="urn:microsoft.com/office/officeart/2005/8/layout/hList1"/>
    <dgm:cxn modelId="{C078694D-29E4-F342-94A1-384A4A1D03CF}" srcId="{C3F49315-41FC-5644-9395-CC1536C39CB7}" destId="{0ABF7CC2-8200-134F-8C6A-F71C7A8F96ED}" srcOrd="0" destOrd="0" parTransId="{5BF89244-1A2A-E042-A834-8459F786212A}" sibTransId="{4C49D57D-0BBD-9B4B-BB10-C80090BFBDCD}"/>
    <dgm:cxn modelId="{E2DB20EF-1A40-3744-9248-653DD03AB5EC}" srcId="{61110F3C-D170-3A44-9D40-05635B32D526}" destId="{641A9CA4-E352-E24F-8318-94F995051A8E}" srcOrd="3" destOrd="0" parTransId="{4243AE48-0BE6-4B48-9EB7-F4B546C2C9E1}" sibTransId="{C16D10AB-17F8-4848-B977-5C1ADB0735EF}"/>
    <dgm:cxn modelId="{BAE90672-8245-F843-9DAB-ED4ACF766F93}" srcId="{0ABF7CC2-8200-134F-8C6A-F71C7A8F96ED}" destId="{27CF8FA4-DDB3-204D-957F-83E41A81FC7E}" srcOrd="2" destOrd="0" parTransId="{B9A8E82C-860C-C84D-B1F2-DC06C2B33F60}" sibTransId="{0ED7FD33-260F-C14B-8FAB-173306ED03DE}"/>
    <dgm:cxn modelId="{F684F289-7E00-6442-9FFF-DFD785E64C35}" srcId="{61110F3C-D170-3A44-9D40-05635B32D526}" destId="{DFA49B16-75BA-5B44-80D7-FAA115663CAD}" srcOrd="4" destOrd="0" parTransId="{C605BDF8-1908-3E4C-B8F0-30E48D1B8BCB}" sibTransId="{00D1DD23-87F7-5544-AC23-365D8F91B114}"/>
    <dgm:cxn modelId="{B2DA2355-7757-A84C-9DCB-10E32E6F6DB0}" srcId="{0ABF7CC2-8200-134F-8C6A-F71C7A8F96ED}" destId="{E2458760-AAD5-964A-802D-2AEF00921D42}" srcOrd="1" destOrd="0" parTransId="{152C92BA-5A35-E141-8DBE-C6D32F87511F}" sibTransId="{93349684-8DBB-914D-B648-A2B975021AA7}"/>
    <dgm:cxn modelId="{CA570792-DC8E-BC46-9DB0-EA40E697803C}" type="presOf" srcId="{641A9CA4-E352-E24F-8318-94F995051A8E}" destId="{4073F422-7B89-BD48-B31A-16F261BFA852}" srcOrd="0" destOrd="3" presId="urn:microsoft.com/office/officeart/2005/8/layout/hList1"/>
    <dgm:cxn modelId="{26E98915-EED7-C547-A03F-A5AB8E8A9487}" srcId="{0ABF7CC2-8200-134F-8C6A-F71C7A8F96ED}" destId="{95C53082-21F1-9B41-9206-24160AE01AB0}" srcOrd="0" destOrd="0" parTransId="{2AA7C641-5287-F44D-AB3B-D9A7ED3F0102}" sibTransId="{BDDBE4F7-5033-BC45-B371-8D1C894F48C5}"/>
    <dgm:cxn modelId="{2439B8F7-E003-C447-850D-D6CA6287533D}" type="presOf" srcId="{95C53082-21F1-9B41-9206-24160AE01AB0}" destId="{C3FBB75C-5614-9743-AD5D-0BB463B7BE38}" srcOrd="0" destOrd="0" presId="urn:microsoft.com/office/officeart/2005/8/layout/hList1"/>
    <dgm:cxn modelId="{7BE93E27-05B1-6B4E-8D6F-4C7A0FD88C5C}" type="presOf" srcId="{C3798EC7-A914-684C-8E71-1D7F89A356C1}" destId="{4073F422-7B89-BD48-B31A-16F261BFA852}" srcOrd="0" destOrd="2" presId="urn:microsoft.com/office/officeart/2005/8/layout/hList1"/>
    <dgm:cxn modelId="{1F70E802-30AC-3D4B-A6AA-623FCD214E81}" srcId="{61110F3C-D170-3A44-9D40-05635B32D526}" destId="{C3798EC7-A914-684C-8E71-1D7F89A356C1}" srcOrd="2" destOrd="0" parTransId="{17E7C7E6-9F0D-5F40-8CFF-267CDDBDB2A6}" sibTransId="{E8DB0557-FA5A-2C4F-9F57-D1419D828C08}"/>
    <dgm:cxn modelId="{C3D4DA45-B724-434D-AA1C-C50BDC0FDF13}" srcId="{C3F49315-41FC-5644-9395-CC1536C39CB7}" destId="{61110F3C-D170-3A44-9D40-05635B32D526}" srcOrd="1" destOrd="0" parTransId="{DD550439-A83A-D248-B473-119AE5AF139D}" sibTransId="{BEC64831-BF3E-3345-9695-08381BD07313}"/>
    <dgm:cxn modelId="{AA52DC5D-0E73-9A43-88EF-5A97884988EE}" type="presOf" srcId="{F17ADF47-3964-1340-8581-D9AC55D435DE}" destId="{4073F422-7B89-BD48-B31A-16F261BFA852}" srcOrd="0" destOrd="1" presId="urn:microsoft.com/office/officeart/2005/8/layout/hList1"/>
    <dgm:cxn modelId="{B16C4F9D-CCC6-FD4E-BF3E-A56802934E76}" type="presParOf" srcId="{916F37DA-CF27-B042-9DF8-723373C0AEB4}" destId="{FD66E887-60E4-4140-B56D-DE358F868161}" srcOrd="0" destOrd="0" presId="urn:microsoft.com/office/officeart/2005/8/layout/hList1"/>
    <dgm:cxn modelId="{5F6EB0B7-18BD-B040-B9B5-6C722D0AC59A}" type="presParOf" srcId="{FD66E887-60E4-4140-B56D-DE358F868161}" destId="{E3A11DF4-AE55-584F-BF67-E0E826AA46FE}" srcOrd="0" destOrd="0" presId="urn:microsoft.com/office/officeart/2005/8/layout/hList1"/>
    <dgm:cxn modelId="{2E99525A-C255-9C40-ABF0-CAC6C74DC74B}" type="presParOf" srcId="{FD66E887-60E4-4140-B56D-DE358F868161}" destId="{C3FBB75C-5614-9743-AD5D-0BB463B7BE38}" srcOrd="1" destOrd="0" presId="urn:microsoft.com/office/officeart/2005/8/layout/hList1"/>
    <dgm:cxn modelId="{EA61CFDA-4CE7-A04B-AD14-4FB05A600D4B}" type="presParOf" srcId="{916F37DA-CF27-B042-9DF8-723373C0AEB4}" destId="{797695CC-D456-6142-AF59-09A60803A3CE}" srcOrd="1" destOrd="0" presId="urn:microsoft.com/office/officeart/2005/8/layout/hList1"/>
    <dgm:cxn modelId="{5B884D94-CA34-814B-AAE8-8D451A59B662}" type="presParOf" srcId="{916F37DA-CF27-B042-9DF8-723373C0AEB4}" destId="{33ECD4D4-B6EA-0E46-80FE-099A87CE9440}" srcOrd="2" destOrd="0" presId="urn:microsoft.com/office/officeart/2005/8/layout/hList1"/>
    <dgm:cxn modelId="{D8C0E309-2952-F145-8E67-EDD394BB113C}" type="presParOf" srcId="{33ECD4D4-B6EA-0E46-80FE-099A87CE9440}" destId="{5E119D30-9FFE-A84F-B595-DB5ADAA39238}" srcOrd="0" destOrd="0" presId="urn:microsoft.com/office/officeart/2005/8/layout/hList1"/>
    <dgm:cxn modelId="{5E8D7808-9112-8545-879E-7BD32BED3DA4}" type="presParOf" srcId="{33ECD4D4-B6EA-0E46-80FE-099A87CE9440}" destId="{4073F422-7B89-BD48-B31A-16F261BFA852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132F75EE-AA9B-B54A-AAAC-415FFEB51FEE}" type="doc">
      <dgm:prSet loTypeId="urn:microsoft.com/office/officeart/2005/8/layout/default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025A303-12B9-E641-9170-40A0F7F9C7B9}">
      <dgm:prSet/>
      <dgm:spPr>
        <a:solidFill>
          <a:schemeClr val="accent1">
            <a:lumMod val="75000"/>
            <a:alpha val="57000"/>
          </a:schemeClr>
        </a:solidFill>
      </dgm:spPr>
      <dgm:t>
        <a:bodyPr/>
        <a:lstStyle/>
        <a:p>
          <a:pPr rtl="0"/>
          <a:r>
            <a:rPr lang="en-US" dirty="0" smtClean="0"/>
            <a:t>Hide Details</a:t>
          </a:r>
          <a:endParaRPr lang="en-US" dirty="0"/>
        </a:p>
      </dgm:t>
    </dgm:pt>
    <dgm:pt modelId="{5FF36925-DCF9-0541-9C75-46783E78390D}" type="parTrans" cxnId="{477A327A-7F82-2048-B55E-CECFA132D24A}">
      <dgm:prSet/>
      <dgm:spPr/>
      <dgm:t>
        <a:bodyPr/>
        <a:lstStyle/>
        <a:p>
          <a:endParaRPr lang="en-US"/>
        </a:p>
      </dgm:t>
    </dgm:pt>
    <dgm:pt modelId="{65528DAB-A31A-6F43-9A61-B746FEADBF2C}" type="sibTrans" cxnId="{477A327A-7F82-2048-B55E-CECFA132D24A}">
      <dgm:prSet/>
      <dgm:spPr/>
      <dgm:t>
        <a:bodyPr/>
        <a:lstStyle/>
        <a:p>
          <a:endParaRPr lang="en-US"/>
        </a:p>
      </dgm:t>
    </dgm:pt>
    <dgm:pt modelId="{5C76412D-E3C7-1B4A-9C04-83C86ABD973F}">
      <dgm:prSet/>
      <dgm:spPr>
        <a:solidFill>
          <a:schemeClr val="accent1">
            <a:lumMod val="75000"/>
            <a:alpha val="57000"/>
          </a:schemeClr>
        </a:solidFill>
      </dgm:spPr>
      <dgm:t>
        <a:bodyPr/>
        <a:lstStyle/>
        <a:p>
          <a:pPr rtl="0"/>
          <a:r>
            <a:rPr lang="en-US" smtClean="0"/>
            <a:t>Integrate</a:t>
          </a:r>
          <a:endParaRPr lang="en-US"/>
        </a:p>
      </dgm:t>
    </dgm:pt>
    <dgm:pt modelId="{494D776F-34FD-3749-BA3B-754FCA1AEF62}" type="parTrans" cxnId="{F4DA3792-C06B-E444-A028-266E097CF57A}">
      <dgm:prSet/>
      <dgm:spPr/>
      <dgm:t>
        <a:bodyPr/>
        <a:lstStyle/>
        <a:p>
          <a:endParaRPr lang="en-US"/>
        </a:p>
      </dgm:t>
    </dgm:pt>
    <dgm:pt modelId="{E86A587A-0A24-3749-B8F0-92E81DE2BDDA}" type="sibTrans" cxnId="{F4DA3792-C06B-E444-A028-266E097CF57A}">
      <dgm:prSet/>
      <dgm:spPr/>
      <dgm:t>
        <a:bodyPr/>
        <a:lstStyle/>
        <a:p>
          <a:endParaRPr lang="en-US"/>
        </a:p>
      </dgm:t>
    </dgm:pt>
    <dgm:pt modelId="{58F24733-B0C6-AA4C-8BEA-8D0435C9F0DC}">
      <dgm:prSet/>
      <dgm:spPr>
        <a:solidFill>
          <a:schemeClr val="accent1">
            <a:lumMod val="75000"/>
            <a:alpha val="57000"/>
          </a:schemeClr>
        </a:solidFill>
      </dgm:spPr>
      <dgm:t>
        <a:bodyPr/>
        <a:lstStyle/>
        <a:p>
          <a:pPr rtl="0"/>
          <a:r>
            <a:rPr lang="en-US" dirty="0" smtClean="0"/>
            <a:t>Standardize</a:t>
          </a:r>
          <a:endParaRPr lang="en-US" dirty="0"/>
        </a:p>
      </dgm:t>
    </dgm:pt>
    <dgm:pt modelId="{E9B7C4B5-4131-4249-8180-C4C108E9A953}" type="parTrans" cxnId="{0FC516C8-FA1A-814B-ADB9-66DC437980F0}">
      <dgm:prSet/>
      <dgm:spPr/>
      <dgm:t>
        <a:bodyPr/>
        <a:lstStyle/>
        <a:p>
          <a:endParaRPr lang="en-US"/>
        </a:p>
      </dgm:t>
    </dgm:pt>
    <dgm:pt modelId="{B5A6DCDB-5C97-994A-AFC1-730602C42463}" type="sibTrans" cxnId="{0FC516C8-FA1A-814B-ADB9-66DC437980F0}">
      <dgm:prSet/>
      <dgm:spPr/>
      <dgm:t>
        <a:bodyPr/>
        <a:lstStyle/>
        <a:p>
          <a:endParaRPr lang="en-US"/>
        </a:p>
      </dgm:t>
    </dgm:pt>
    <dgm:pt modelId="{247D7BBF-B9A5-8B4E-B937-C967B7483A52}">
      <dgm:prSet/>
      <dgm:spPr>
        <a:solidFill>
          <a:schemeClr val="accent1">
            <a:lumMod val="75000"/>
            <a:alpha val="57000"/>
          </a:schemeClr>
        </a:solidFill>
      </dgm:spPr>
      <dgm:t>
        <a:bodyPr/>
        <a:lstStyle/>
        <a:p>
          <a:pPr rtl="0"/>
          <a:r>
            <a:rPr lang="en-US" dirty="0" smtClean="0"/>
            <a:t>Expand</a:t>
          </a:r>
          <a:r>
            <a:rPr lang="en-US" baseline="0" dirty="0" smtClean="0"/>
            <a:t> Tool Features</a:t>
          </a:r>
          <a:endParaRPr lang="en-US" dirty="0"/>
        </a:p>
      </dgm:t>
    </dgm:pt>
    <dgm:pt modelId="{C4F66C69-0F4E-614A-A214-0D3BF8700FF5}" type="parTrans" cxnId="{5B9031B8-D0A3-794E-ADD8-DAC68D919440}">
      <dgm:prSet/>
      <dgm:spPr/>
      <dgm:t>
        <a:bodyPr/>
        <a:lstStyle/>
        <a:p>
          <a:endParaRPr lang="en-US"/>
        </a:p>
      </dgm:t>
    </dgm:pt>
    <dgm:pt modelId="{B226EEAD-0471-9A43-859C-8CC11F2A8145}" type="sibTrans" cxnId="{5B9031B8-D0A3-794E-ADD8-DAC68D919440}">
      <dgm:prSet/>
      <dgm:spPr/>
      <dgm:t>
        <a:bodyPr/>
        <a:lstStyle/>
        <a:p>
          <a:endParaRPr lang="en-US"/>
        </a:p>
      </dgm:t>
    </dgm:pt>
    <dgm:pt modelId="{44002F48-FF36-A949-A263-7BFACA61270F}">
      <dgm:prSet/>
      <dgm:spPr>
        <a:solidFill>
          <a:schemeClr val="accent1">
            <a:lumMod val="75000"/>
            <a:alpha val="57000"/>
          </a:schemeClr>
        </a:solidFill>
      </dgm:spPr>
      <dgm:t>
        <a:bodyPr/>
        <a:lstStyle/>
        <a:p>
          <a:pPr rtl="0"/>
          <a:r>
            <a:rPr lang="en-US" dirty="0" smtClean="0"/>
            <a:t>Extensible</a:t>
          </a:r>
          <a:endParaRPr lang="en-US" dirty="0"/>
        </a:p>
      </dgm:t>
    </dgm:pt>
    <dgm:pt modelId="{9D9E4860-EFC2-5E48-88E4-8B27C6FC3FF3}" type="parTrans" cxnId="{8695BD5D-233A-CA48-BDC6-B2F63EAD9E70}">
      <dgm:prSet/>
      <dgm:spPr/>
      <dgm:t>
        <a:bodyPr/>
        <a:lstStyle/>
        <a:p>
          <a:endParaRPr lang="en-US"/>
        </a:p>
      </dgm:t>
    </dgm:pt>
    <dgm:pt modelId="{3BD8DC33-F27B-B242-B9DE-10038FD0DAF0}" type="sibTrans" cxnId="{8695BD5D-233A-CA48-BDC6-B2F63EAD9E70}">
      <dgm:prSet/>
      <dgm:spPr/>
      <dgm:t>
        <a:bodyPr/>
        <a:lstStyle/>
        <a:p>
          <a:endParaRPr lang="en-US"/>
        </a:p>
      </dgm:t>
    </dgm:pt>
    <dgm:pt modelId="{B1A6AEEF-D0AC-C34D-BACE-F700EDE6039E}">
      <dgm:prSet/>
      <dgm:spPr>
        <a:solidFill>
          <a:schemeClr val="accent1">
            <a:lumMod val="75000"/>
            <a:alpha val="57000"/>
          </a:schemeClr>
        </a:solidFill>
      </dgm:spPr>
      <dgm:t>
        <a:bodyPr/>
        <a:lstStyle/>
        <a:p>
          <a:pPr rtl="0"/>
          <a:r>
            <a:rPr lang="en-US" smtClean="0"/>
            <a:t>Lambda in AWS</a:t>
          </a:r>
          <a:endParaRPr lang="en-US"/>
        </a:p>
      </dgm:t>
    </dgm:pt>
    <dgm:pt modelId="{7DC55222-CFDA-4842-A1D1-C4BD0E79DBE2}" type="parTrans" cxnId="{CAE3559D-4BEF-5942-9B28-1E9F8F99AA7D}">
      <dgm:prSet/>
      <dgm:spPr/>
      <dgm:t>
        <a:bodyPr/>
        <a:lstStyle/>
        <a:p>
          <a:endParaRPr lang="en-US"/>
        </a:p>
      </dgm:t>
    </dgm:pt>
    <dgm:pt modelId="{109D87FF-58D0-5F49-8477-B4656E1AC902}" type="sibTrans" cxnId="{CAE3559D-4BEF-5942-9B28-1E9F8F99AA7D}">
      <dgm:prSet/>
      <dgm:spPr/>
      <dgm:t>
        <a:bodyPr/>
        <a:lstStyle/>
        <a:p>
          <a:endParaRPr lang="en-US"/>
        </a:p>
      </dgm:t>
    </dgm:pt>
    <dgm:pt modelId="{E764C862-7442-6B4F-A0F4-D6C826AACB0F}" type="pres">
      <dgm:prSet presAssocID="{132F75EE-AA9B-B54A-AAAC-415FFEB51FEE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273D529-F620-1A4C-832D-A3648559333F}" type="pres">
      <dgm:prSet presAssocID="{4025A303-12B9-E641-9170-40A0F7F9C7B9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6C9C9A-E4F9-5E4C-93B5-C0A7F4DAC535}" type="pres">
      <dgm:prSet presAssocID="{65528DAB-A31A-6F43-9A61-B746FEADBF2C}" presName="sibTrans" presStyleCnt="0"/>
      <dgm:spPr/>
    </dgm:pt>
    <dgm:pt modelId="{F43E6A2D-5D14-DA45-870D-817AE7244DD9}" type="pres">
      <dgm:prSet presAssocID="{58F24733-B0C6-AA4C-8BEA-8D0435C9F0DC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81B5C5-C0AC-EC48-BCD0-3EBABD1E9352}" type="pres">
      <dgm:prSet presAssocID="{B5A6DCDB-5C97-994A-AFC1-730602C42463}" presName="sibTrans" presStyleCnt="0"/>
      <dgm:spPr/>
    </dgm:pt>
    <dgm:pt modelId="{8A13DFF4-ECED-7549-AFDB-6059D41B662E}" type="pres">
      <dgm:prSet presAssocID="{5C76412D-E3C7-1B4A-9C04-83C86ABD973F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BE7C5E-DA70-D846-92EF-A51F2DAF6FE2}" type="pres">
      <dgm:prSet presAssocID="{E86A587A-0A24-3749-B8F0-92E81DE2BDDA}" presName="sibTrans" presStyleCnt="0"/>
      <dgm:spPr/>
    </dgm:pt>
    <dgm:pt modelId="{1752E623-8BD0-844C-AE45-B84AF77F0A58}" type="pres">
      <dgm:prSet presAssocID="{247D7BBF-B9A5-8B4E-B937-C967B7483A52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7F7205-1D49-A949-9278-76FB0F9873DF}" type="pres">
      <dgm:prSet presAssocID="{B226EEAD-0471-9A43-859C-8CC11F2A8145}" presName="sibTrans" presStyleCnt="0"/>
      <dgm:spPr/>
    </dgm:pt>
    <dgm:pt modelId="{8C7C5AEA-64AD-784D-B777-15846EFB498B}" type="pres">
      <dgm:prSet presAssocID="{44002F48-FF36-A949-A263-7BFACA61270F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102D47-0C1D-3446-8BF9-25E5BBA711D3}" type="pres">
      <dgm:prSet presAssocID="{3BD8DC33-F27B-B242-B9DE-10038FD0DAF0}" presName="sibTrans" presStyleCnt="0"/>
      <dgm:spPr/>
    </dgm:pt>
    <dgm:pt modelId="{C2219D34-58EC-9744-AB6A-71C51EE463DA}" type="pres">
      <dgm:prSet presAssocID="{B1A6AEEF-D0AC-C34D-BACE-F700EDE6039E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FC516C8-FA1A-814B-ADB9-66DC437980F0}" srcId="{132F75EE-AA9B-B54A-AAAC-415FFEB51FEE}" destId="{58F24733-B0C6-AA4C-8BEA-8D0435C9F0DC}" srcOrd="1" destOrd="0" parTransId="{E9B7C4B5-4131-4249-8180-C4C108E9A953}" sibTransId="{B5A6DCDB-5C97-994A-AFC1-730602C42463}"/>
    <dgm:cxn modelId="{CAE3559D-4BEF-5942-9B28-1E9F8F99AA7D}" srcId="{132F75EE-AA9B-B54A-AAAC-415FFEB51FEE}" destId="{B1A6AEEF-D0AC-C34D-BACE-F700EDE6039E}" srcOrd="5" destOrd="0" parTransId="{7DC55222-CFDA-4842-A1D1-C4BD0E79DBE2}" sibTransId="{109D87FF-58D0-5F49-8477-B4656E1AC902}"/>
    <dgm:cxn modelId="{F5FF3AD0-C685-EB49-BA91-2F6D1730A541}" type="presOf" srcId="{5C76412D-E3C7-1B4A-9C04-83C86ABD973F}" destId="{8A13DFF4-ECED-7549-AFDB-6059D41B662E}" srcOrd="0" destOrd="0" presId="urn:microsoft.com/office/officeart/2005/8/layout/default"/>
    <dgm:cxn modelId="{8695BD5D-233A-CA48-BDC6-B2F63EAD9E70}" srcId="{132F75EE-AA9B-B54A-AAAC-415FFEB51FEE}" destId="{44002F48-FF36-A949-A263-7BFACA61270F}" srcOrd="4" destOrd="0" parTransId="{9D9E4860-EFC2-5E48-88E4-8B27C6FC3FF3}" sibTransId="{3BD8DC33-F27B-B242-B9DE-10038FD0DAF0}"/>
    <dgm:cxn modelId="{5B9031B8-D0A3-794E-ADD8-DAC68D919440}" srcId="{132F75EE-AA9B-B54A-AAAC-415FFEB51FEE}" destId="{247D7BBF-B9A5-8B4E-B937-C967B7483A52}" srcOrd="3" destOrd="0" parTransId="{C4F66C69-0F4E-614A-A214-0D3BF8700FF5}" sibTransId="{B226EEAD-0471-9A43-859C-8CC11F2A8145}"/>
    <dgm:cxn modelId="{D6D23306-F61D-A349-9DCC-AE2F8EFA9F9E}" type="presOf" srcId="{58F24733-B0C6-AA4C-8BEA-8D0435C9F0DC}" destId="{F43E6A2D-5D14-DA45-870D-817AE7244DD9}" srcOrd="0" destOrd="0" presId="urn:microsoft.com/office/officeart/2005/8/layout/default"/>
    <dgm:cxn modelId="{95119676-D96A-7947-9FDF-38DF97EB8027}" type="presOf" srcId="{132F75EE-AA9B-B54A-AAAC-415FFEB51FEE}" destId="{E764C862-7442-6B4F-A0F4-D6C826AACB0F}" srcOrd="0" destOrd="0" presId="urn:microsoft.com/office/officeart/2005/8/layout/default"/>
    <dgm:cxn modelId="{5109DFE1-434B-314C-B42A-528398FF0744}" type="presOf" srcId="{B1A6AEEF-D0AC-C34D-BACE-F700EDE6039E}" destId="{C2219D34-58EC-9744-AB6A-71C51EE463DA}" srcOrd="0" destOrd="0" presId="urn:microsoft.com/office/officeart/2005/8/layout/default"/>
    <dgm:cxn modelId="{477A327A-7F82-2048-B55E-CECFA132D24A}" srcId="{132F75EE-AA9B-B54A-AAAC-415FFEB51FEE}" destId="{4025A303-12B9-E641-9170-40A0F7F9C7B9}" srcOrd="0" destOrd="0" parTransId="{5FF36925-DCF9-0541-9C75-46783E78390D}" sibTransId="{65528DAB-A31A-6F43-9A61-B746FEADBF2C}"/>
    <dgm:cxn modelId="{7B108E4A-B793-9745-BF20-20E780502D07}" type="presOf" srcId="{44002F48-FF36-A949-A263-7BFACA61270F}" destId="{8C7C5AEA-64AD-784D-B777-15846EFB498B}" srcOrd="0" destOrd="0" presId="urn:microsoft.com/office/officeart/2005/8/layout/default"/>
    <dgm:cxn modelId="{B6C5A4FD-8380-FF43-873E-92D23AC59EEF}" type="presOf" srcId="{247D7BBF-B9A5-8B4E-B937-C967B7483A52}" destId="{1752E623-8BD0-844C-AE45-B84AF77F0A58}" srcOrd="0" destOrd="0" presId="urn:microsoft.com/office/officeart/2005/8/layout/default"/>
    <dgm:cxn modelId="{F4DA3792-C06B-E444-A028-266E097CF57A}" srcId="{132F75EE-AA9B-B54A-AAAC-415FFEB51FEE}" destId="{5C76412D-E3C7-1B4A-9C04-83C86ABD973F}" srcOrd="2" destOrd="0" parTransId="{494D776F-34FD-3749-BA3B-754FCA1AEF62}" sibTransId="{E86A587A-0A24-3749-B8F0-92E81DE2BDDA}"/>
    <dgm:cxn modelId="{58C9421F-0F82-FD4C-AF37-27C31051890B}" type="presOf" srcId="{4025A303-12B9-E641-9170-40A0F7F9C7B9}" destId="{9273D529-F620-1A4C-832D-A3648559333F}" srcOrd="0" destOrd="0" presId="urn:microsoft.com/office/officeart/2005/8/layout/default"/>
    <dgm:cxn modelId="{9C1ABAE8-3774-2F44-B399-5AF0438B54F8}" type="presParOf" srcId="{E764C862-7442-6B4F-A0F4-D6C826AACB0F}" destId="{9273D529-F620-1A4C-832D-A3648559333F}" srcOrd="0" destOrd="0" presId="urn:microsoft.com/office/officeart/2005/8/layout/default"/>
    <dgm:cxn modelId="{DEAFA2A5-2875-6547-8166-D0E38084408D}" type="presParOf" srcId="{E764C862-7442-6B4F-A0F4-D6C826AACB0F}" destId="{F66C9C9A-E4F9-5E4C-93B5-C0A7F4DAC535}" srcOrd="1" destOrd="0" presId="urn:microsoft.com/office/officeart/2005/8/layout/default"/>
    <dgm:cxn modelId="{736DE3A4-0FB9-8D4C-8345-03DD46F132BC}" type="presParOf" srcId="{E764C862-7442-6B4F-A0F4-D6C826AACB0F}" destId="{F43E6A2D-5D14-DA45-870D-817AE7244DD9}" srcOrd="2" destOrd="0" presId="urn:microsoft.com/office/officeart/2005/8/layout/default"/>
    <dgm:cxn modelId="{5DCA43AE-5EC6-C44D-BB9D-436566CC1A44}" type="presParOf" srcId="{E764C862-7442-6B4F-A0F4-D6C826AACB0F}" destId="{1181B5C5-C0AC-EC48-BCD0-3EBABD1E9352}" srcOrd="3" destOrd="0" presId="urn:microsoft.com/office/officeart/2005/8/layout/default"/>
    <dgm:cxn modelId="{0CD1B5C4-21F3-4243-8E44-CBA26AE18B58}" type="presParOf" srcId="{E764C862-7442-6B4F-A0F4-D6C826AACB0F}" destId="{8A13DFF4-ECED-7549-AFDB-6059D41B662E}" srcOrd="4" destOrd="0" presId="urn:microsoft.com/office/officeart/2005/8/layout/default"/>
    <dgm:cxn modelId="{59756749-ED74-524C-8826-14A38DD3405E}" type="presParOf" srcId="{E764C862-7442-6B4F-A0F4-D6C826AACB0F}" destId="{8DBE7C5E-DA70-D846-92EF-A51F2DAF6FE2}" srcOrd="5" destOrd="0" presId="urn:microsoft.com/office/officeart/2005/8/layout/default"/>
    <dgm:cxn modelId="{002BF092-E2EB-1B47-986B-7F1C2846D840}" type="presParOf" srcId="{E764C862-7442-6B4F-A0F4-D6C826AACB0F}" destId="{1752E623-8BD0-844C-AE45-B84AF77F0A58}" srcOrd="6" destOrd="0" presId="urn:microsoft.com/office/officeart/2005/8/layout/default"/>
    <dgm:cxn modelId="{397E302A-32BD-E845-94D3-07963ED8945F}" type="presParOf" srcId="{E764C862-7442-6B4F-A0F4-D6C826AACB0F}" destId="{257F7205-1D49-A949-9278-76FB0F9873DF}" srcOrd="7" destOrd="0" presId="urn:microsoft.com/office/officeart/2005/8/layout/default"/>
    <dgm:cxn modelId="{EE3C9559-054B-8A49-B4EF-DD0FAF4C1B7C}" type="presParOf" srcId="{E764C862-7442-6B4F-A0F4-D6C826AACB0F}" destId="{8C7C5AEA-64AD-784D-B777-15846EFB498B}" srcOrd="8" destOrd="0" presId="urn:microsoft.com/office/officeart/2005/8/layout/default"/>
    <dgm:cxn modelId="{087123EC-852E-9241-ABAF-5C5C7B5FCEAD}" type="presParOf" srcId="{E764C862-7442-6B4F-A0F4-D6C826AACB0F}" destId="{ED102D47-0C1D-3446-8BF9-25E5BBA711D3}" srcOrd="9" destOrd="0" presId="urn:microsoft.com/office/officeart/2005/8/layout/default"/>
    <dgm:cxn modelId="{4F942DCF-CB5A-E44F-AE93-49980449B597}" type="presParOf" srcId="{E764C862-7442-6B4F-A0F4-D6C826AACB0F}" destId="{C2219D34-58EC-9744-AB6A-71C51EE463DA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D95AAF38-A0AC-9549-AB26-634AB35D7E87}" type="doc">
      <dgm:prSet loTypeId="urn:microsoft.com/office/officeart/2005/8/layout/vList2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B2306A3-FC8D-8440-8ADB-5CE0CEFAA2BA}">
      <dgm:prSet/>
      <dgm:spPr/>
      <dgm:t>
        <a:bodyPr/>
        <a:lstStyle/>
        <a:p>
          <a:pPr rtl="0"/>
          <a:r>
            <a:rPr lang="en-US" dirty="0" smtClean="0"/>
            <a:t>Workflow/Pipeline Tools</a:t>
          </a:r>
          <a:endParaRPr lang="en-US" dirty="0"/>
        </a:p>
      </dgm:t>
    </dgm:pt>
    <dgm:pt modelId="{456EA52D-F9CC-C04B-BF4D-E7F28C4FD9E8}" type="parTrans" cxnId="{A0400C71-C4F0-354C-A90A-00F48000576A}">
      <dgm:prSet/>
      <dgm:spPr/>
      <dgm:t>
        <a:bodyPr/>
        <a:lstStyle/>
        <a:p>
          <a:endParaRPr lang="en-US"/>
        </a:p>
      </dgm:t>
    </dgm:pt>
    <dgm:pt modelId="{3F462C79-9791-2B46-A236-6CC9194EB3F8}" type="sibTrans" cxnId="{A0400C71-C4F0-354C-A90A-00F48000576A}">
      <dgm:prSet/>
      <dgm:spPr/>
      <dgm:t>
        <a:bodyPr/>
        <a:lstStyle/>
        <a:p>
          <a:endParaRPr lang="en-US"/>
        </a:p>
      </dgm:t>
    </dgm:pt>
    <dgm:pt modelId="{595EA8B5-5C60-D14F-BCC5-E86C02B1D654}">
      <dgm:prSet/>
      <dgm:spPr>
        <a:solidFill>
          <a:schemeClr val="bg1">
            <a:alpha val="65000"/>
          </a:schemeClr>
        </a:solidFill>
      </dgm:spPr>
      <dgm:t>
        <a:bodyPr/>
        <a:lstStyle/>
        <a:p>
          <a:pPr rtl="0"/>
          <a:r>
            <a:rPr lang="en-US" dirty="0" smtClean="0"/>
            <a:t>Jenkins</a:t>
          </a:r>
          <a:endParaRPr lang="en-US" dirty="0"/>
        </a:p>
      </dgm:t>
    </dgm:pt>
    <dgm:pt modelId="{E6BD0701-2AF5-884A-B4D2-FC3AF9084E99}" type="parTrans" cxnId="{BBDFABF6-9A18-CC46-856A-14C58D7674EB}">
      <dgm:prSet/>
      <dgm:spPr/>
      <dgm:t>
        <a:bodyPr/>
        <a:lstStyle/>
        <a:p>
          <a:endParaRPr lang="en-US"/>
        </a:p>
      </dgm:t>
    </dgm:pt>
    <dgm:pt modelId="{9913DB3B-FA33-4444-BDE9-D93E3D05CCC7}" type="sibTrans" cxnId="{BBDFABF6-9A18-CC46-856A-14C58D7674EB}">
      <dgm:prSet/>
      <dgm:spPr/>
      <dgm:t>
        <a:bodyPr/>
        <a:lstStyle/>
        <a:p>
          <a:endParaRPr lang="en-US"/>
        </a:p>
      </dgm:t>
    </dgm:pt>
    <dgm:pt modelId="{6C9972ED-5EF4-0D40-9940-FA87E659668B}">
      <dgm:prSet/>
      <dgm:spPr>
        <a:solidFill>
          <a:schemeClr val="bg1">
            <a:alpha val="65000"/>
          </a:schemeClr>
        </a:solidFill>
      </dgm:spPr>
      <dgm:t>
        <a:bodyPr/>
        <a:lstStyle/>
        <a:p>
          <a:pPr rtl="0"/>
          <a:r>
            <a:rPr lang="en-US" dirty="0" smtClean="0"/>
            <a:t>Go</a:t>
          </a:r>
          <a:endParaRPr lang="en-US" dirty="0"/>
        </a:p>
      </dgm:t>
    </dgm:pt>
    <dgm:pt modelId="{785D767F-89D0-4545-9CFA-CA5D7BBC8322}" type="parTrans" cxnId="{C94592AB-82FB-C443-8EA2-A570CCFDBD93}">
      <dgm:prSet/>
      <dgm:spPr/>
      <dgm:t>
        <a:bodyPr/>
        <a:lstStyle/>
        <a:p>
          <a:endParaRPr lang="en-US"/>
        </a:p>
      </dgm:t>
    </dgm:pt>
    <dgm:pt modelId="{3C978035-5004-B04C-897A-38D64E712046}" type="sibTrans" cxnId="{C94592AB-82FB-C443-8EA2-A570CCFDBD93}">
      <dgm:prSet/>
      <dgm:spPr/>
      <dgm:t>
        <a:bodyPr/>
        <a:lstStyle/>
        <a:p>
          <a:endParaRPr lang="en-US"/>
        </a:p>
      </dgm:t>
    </dgm:pt>
    <dgm:pt modelId="{161E7FF1-D9A6-AB48-AA7D-85435C07A5FB}">
      <dgm:prSet/>
      <dgm:spPr>
        <a:solidFill>
          <a:schemeClr val="bg1">
            <a:alpha val="65000"/>
          </a:schemeClr>
        </a:solidFill>
      </dgm:spPr>
      <dgm:t>
        <a:bodyPr/>
        <a:lstStyle/>
        <a:p>
          <a:pPr rtl="0"/>
          <a:r>
            <a:rPr lang="en-US" dirty="0" err="1" smtClean="0"/>
            <a:t>Rundeck</a:t>
          </a:r>
          <a:endParaRPr lang="en-US" dirty="0"/>
        </a:p>
      </dgm:t>
    </dgm:pt>
    <dgm:pt modelId="{A72EB981-41BB-0B45-AC08-24551B6D58BC}" type="parTrans" cxnId="{C3543A8B-B92E-7440-8C2E-8208DB4C968D}">
      <dgm:prSet/>
      <dgm:spPr/>
      <dgm:t>
        <a:bodyPr/>
        <a:lstStyle/>
        <a:p>
          <a:endParaRPr lang="en-US"/>
        </a:p>
      </dgm:t>
    </dgm:pt>
    <dgm:pt modelId="{825AC18E-E189-114E-A317-559734D40BB0}" type="sibTrans" cxnId="{C3543A8B-B92E-7440-8C2E-8208DB4C968D}">
      <dgm:prSet/>
      <dgm:spPr/>
      <dgm:t>
        <a:bodyPr/>
        <a:lstStyle/>
        <a:p>
          <a:endParaRPr lang="en-US"/>
        </a:p>
      </dgm:t>
    </dgm:pt>
    <dgm:pt modelId="{541D8474-56B8-AB4D-B436-A8641C3ADD32}">
      <dgm:prSet/>
      <dgm:spPr/>
      <dgm:t>
        <a:bodyPr/>
        <a:lstStyle/>
        <a:p>
          <a:pPr rtl="0"/>
          <a:r>
            <a:rPr lang="en-US" smtClean="0"/>
            <a:t>API’s</a:t>
          </a:r>
          <a:endParaRPr lang="en-US"/>
        </a:p>
      </dgm:t>
    </dgm:pt>
    <dgm:pt modelId="{94C457C5-F257-894A-857A-C84982C00BC6}" type="parTrans" cxnId="{E1F306CD-E9A6-8047-A5FA-83F318BDCEC7}">
      <dgm:prSet/>
      <dgm:spPr/>
      <dgm:t>
        <a:bodyPr/>
        <a:lstStyle/>
        <a:p>
          <a:endParaRPr lang="en-US"/>
        </a:p>
      </dgm:t>
    </dgm:pt>
    <dgm:pt modelId="{15301AFC-E975-6741-B3C0-6AE37F564701}" type="sibTrans" cxnId="{E1F306CD-E9A6-8047-A5FA-83F318BDCEC7}">
      <dgm:prSet/>
      <dgm:spPr/>
      <dgm:t>
        <a:bodyPr/>
        <a:lstStyle/>
        <a:p>
          <a:endParaRPr lang="en-US"/>
        </a:p>
      </dgm:t>
    </dgm:pt>
    <dgm:pt modelId="{996B280C-33E1-E94D-86AC-B3648E3AD1EF}">
      <dgm:prSet/>
      <dgm:spPr>
        <a:solidFill>
          <a:schemeClr val="bg1">
            <a:alpha val="63000"/>
          </a:schemeClr>
        </a:solidFill>
      </dgm:spPr>
      <dgm:t>
        <a:bodyPr/>
        <a:lstStyle/>
        <a:p>
          <a:pPr rtl="0"/>
          <a:r>
            <a:rPr lang="en-US" dirty="0" smtClean="0"/>
            <a:t>Lambda - SMS, </a:t>
          </a:r>
          <a:r>
            <a:rPr lang="en-US" dirty="0" err="1" smtClean="0"/>
            <a:t>DynamoDB</a:t>
          </a:r>
          <a:endParaRPr lang="en-US" dirty="0" smtClean="0"/>
        </a:p>
      </dgm:t>
    </dgm:pt>
    <dgm:pt modelId="{2F8A542B-C51E-2042-B0F9-83627F8C9558}" type="parTrans" cxnId="{C50FBB35-225A-2E48-A8EE-4FBFF6B173A9}">
      <dgm:prSet/>
      <dgm:spPr/>
      <dgm:t>
        <a:bodyPr/>
        <a:lstStyle/>
        <a:p>
          <a:endParaRPr lang="en-US"/>
        </a:p>
      </dgm:t>
    </dgm:pt>
    <dgm:pt modelId="{19A70AA2-0B1F-A043-9E51-FCBA3AC16FE3}" type="sibTrans" cxnId="{C50FBB35-225A-2E48-A8EE-4FBFF6B173A9}">
      <dgm:prSet/>
      <dgm:spPr/>
      <dgm:t>
        <a:bodyPr/>
        <a:lstStyle/>
        <a:p>
          <a:endParaRPr lang="en-US"/>
        </a:p>
      </dgm:t>
    </dgm:pt>
    <dgm:pt modelId="{E7D93D25-D3AA-6748-8CE4-6A9ED6131BA9}">
      <dgm:prSet/>
      <dgm:spPr>
        <a:solidFill>
          <a:schemeClr val="bg1">
            <a:alpha val="63000"/>
          </a:schemeClr>
        </a:solidFill>
      </dgm:spPr>
      <dgm:t>
        <a:bodyPr/>
        <a:lstStyle/>
        <a:p>
          <a:pPr rtl="0"/>
          <a:r>
            <a:rPr lang="en-US" dirty="0" smtClean="0"/>
            <a:t>Server-based logic</a:t>
          </a:r>
          <a:endParaRPr lang="en-US" dirty="0"/>
        </a:p>
      </dgm:t>
    </dgm:pt>
    <dgm:pt modelId="{66D77A26-6390-3B4D-AFAA-F948321DA7C6}" type="parTrans" cxnId="{26DB3499-3735-4E45-B723-E6FDF01684CA}">
      <dgm:prSet/>
      <dgm:spPr/>
      <dgm:t>
        <a:bodyPr/>
        <a:lstStyle/>
        <a:p>
          <a:endParaRPr lang="en-US"/>
        </a:p>
      </dgm:t>
    </dgm:pt>
    <dgm:pt modelId="{905685D7-9535-5A45-B697-FF108123B153}" type="sibTrans" cxnId="{26DB3499-3735-4E45-B723-E6FDF01684CA}">
      <dgm:prSet/>
      <dgm:spPr/>
      <dgm:t>
        <a:bodyPr/>
        <a:lstStyle/>
        <a:p>
          <a:endParaRPr lang="en-US"/>
        </a:p>
      </dgm:t>
    </dgm:pt>
    <dgm:pt modelId="{58718A57-BF72-8346-88EA-79DF49BA1911}">
      <dgm:prSet/>
      <dgm:spPr/>
      <dgm:t>
        <a:bodyPr/>
        <a:lstStyle/>
        <a:p>
          <a:pPr rtl="0"/>
          <a:r>
            <a:rPr lang="en-US" smtClean="0"/>
            <a:t>Custom Scripting &amp; Logic</a:t>
          </a:r>
          <a:endParaRPr lang="en-US"/>
        </a:p>
      </dgm:t>
    </dgm:pt>
    <dgm:pt modelId="{9A8CED44-CB0B-EB4E-9CE4-9248D88CA4B6}" type="parTrans" cxnId="{E3AD0958-6EBF-8B48-9242-CA56BE170015}">
      <dgm:prSet/>
      <dgm:spPr/>
      <dgm:t>
        <a:bodyPr/>
        <a:lstStyle/>
        <a:p>
          <a:endParaRPr lang="en-US"/>
        </a:p>
      </dgm:t>
    </dgm:pt>
    <dgm:pt modelId="{24556FA4-4AD1-EB45-A0B3-621C3C52A455}" type="sibTrans" cxnId="{E3AD0958-6EBF-8B48-9242-CA56BE170015}">
      <dgm:prSet/>
      <dgm:spPr/>
      <dgm:t>
        <a:bodyPr/>
        <a:lstStyle/>
        <a:p>
          <a:endParaRPr lang="en-US"/>
        </a:p>
      </dgm:t>
    </dgm:pt>
    <dgm:pt modelId="{B7788425-4F28-FE41-951B-6589A37F1CA7}">
      <dgm:prSet/>
      <dgm:spPr>
        <a:solidFill>
          <a:schemeClr val="bg1">
            <a:alpha val="63000"/>
          </a:schemeClr>
        </a:solidFill>
      </dgm:spPr>
      <dgm:t>
        <a:bodyPr/>
        <a:lstStyle/>
        <a:p>
          <a:pPr rtl="0"/>
          <a:r>
            <a:rPr lang="en-US" dirty="0" smtClean="0"/>
            <a:t>Gateway</a:t>
          </a:r>
          <a:endParaRPr lang="en-US" dirty="0"/>
        </a:p>
      </dgm:t>
    </dgm:pt>
    <dgm:pt modelId="{BDC97E2D-98AF-4046-94EF-6E30FCBE4AF8}" type="parTrans" cxnId="{6D401147-CA71-B54E-A8CC-7B0843E4B63F}">
      <dgm:prSet/>
      <dgm:spPr/>
      <dgm:t>
        <a:bodyPr/>
        <a:lstStyle/>
        <a:p>
          <a:endParaRPr lang="en-US"/>
        </a:p>
      </dgm:t>
    </dgm:pt>
    <dgm:pt modelId="{9B479BCB-F205-684E-82B8-64C1D95F858F}" type="sibTrans" cxnId="{6D401147-CA71-B54E-A8CC-7B0843E4B63F}">
      <dgm:prSet/>
      <dgm:spPr/>
      <dgm:t>
        <a:bodyPr/>
        <a:lstStyle/>
        <a:p>
          <a:endParaRPr lang="en-US"/>
        </a:p>
      </dgm:t>
    </dgm:pt>
    <dgm:pt modelId="{ADDE7660-D017-7044-820A-32CFD0EE93E2}" type="pres">
      <dgm:prSet presAssocID="{D95AAF38-A0AC-9549-AB26-634AB35D7E87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0DD13A6-DBEA-BB4F-AF91-1B4D0B29F3F8}" type="pres">
      <dgm:prSet presAssocID="{EB2306A3-FC8D-8440-8ADB-5CE0CEFAA2BA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ADB4A2-D048-F946-9BD8-6AF21FFCBCCA}" type="pres">
      <dgm:prSet presAssocID="{EB2306A3-FC8D-8440-8ADB-5CE0CEFAA2BA}" presName="child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01B15F-2312-8243-940B-8E640F64BE86}" type="pres">
      <dgm:prSet presAssocID="{541D8474-56B8-AB4D-B436-A8641C3ADD32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E0E15B-62BA-0B4E-9E9E-0DDF2DDC696E}" type="pres">
      <dgm:prSet presAssocID="{541D8474-56B8-AB4D-B436-A8641C3ADD32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8A2183-9730-F540-9BE3-CE8AA35CA033}" type="pres">
      <dgm:prSet presAssocID="{58718A57-BF72-8346-88EA-79DF49BA191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B6BDD63-6E2F-6B49-961B-7CB49EB70FFA}" type="presOf" srcId="{6C9972ED-5EF4-0D40-9940-FA87E659668B}" destId="{4DADB4A2-D048-F946-9BD8-6AF21FFCBCCA}" srcOrd="0" destOrd="1" presId="urn:microsoft.com/office/officeart/2005/8/layout/vList2"/>
    <dgm:cxn modelId="{FDDD864D-9B39-0943-A305-E6DBAB3D9CA4}" type="presOf" srcId="{D95AAF38-A0AC-9549-AB26-634AB35D7E87}" destId="{ADDE7660-D017-7044-820A-32CFD0EE93E2}" srcOrd="0" destOrd="0" presId="urn:microsoft.com/office/officeart/2005/8/layout/vList2"/>
    <dgm:cxn modelId="{C3543A8B-B92E-7440-8C2E-8208DB4C968D}" srcId="{EB2306A3-FC8D-8440-8ADB-5CE0CEFAA2BA}" destId="{161E7FF1-D9A6-AB48-AA7D-85435C07A5FB}" srcOrd="2" destOrd="0" parTransId="{A72EB981-41BB-0B45-AC08-24551B6D58BC}" sibTransId="{825AC18E-E189-114E-A317-559734D40BB0}"/>
    <dgm:cxn modelId="{CB7CD259-678F-3A46-A871-7B1E5116CFF5}" type="presOf" srcId="{541D8474-56B8-AB4D-B436-A8641C3ADD32}" destId="{6E01B15F-2312-8243-940B-8E640F64BE86}" srcOrd="0" destOrd="0" presId="urn:microsoft.com/office/officeart/2005/8/layout/vList2"/>
    <dgm:cxn modelId="{8A0220DF-67B7-744D-B31E-E98F24EC09D8}" type="presOf" srcId="{161E7FF1-D9A6-AB48-AA7D-85435C07A5FB}" destId="{4DADB4A2-D048-F946-9BD8-6AF21FFCBCCA}" srcOrd="0" destOrd="2" presId="urn:microsoft.com/office/officeart/2005/8/layout/vList2"/>
    <dgm:cxn modelId="{C94592AB-82FB-C443-8EA2-A570CCFDBD93}" srcId="{EB2306A3-FC8D-8440-8ADB-5CE0CEFAA2BA}" destId="{6C9972ED-5EF4-0D40-9940-FA87E659668B}" srcOrd="1" destOrd="0" parTransId="{785D767F-89D0-4545-9CFA-CA5D7BBC8322}" sibTransId="{3C978035-5004-B04C-897A-38D64E712046}"/>
    <dgm:cxn modelId="{98CC6662-6F2F-1F48-8AFB-4B41A8AEB751}" type="presOf" srcId="{595EA8B5-5C60-D14F-BCC5-E86C02B1D654}" destId="{4DADB4A2-D048-F946-9BD8-6AF21FFCBCCA}" srcOrd="0" destOrd="0" presId="urn:microsoft.com/office/officeart/2005/8/layout/vList2"/>
    <dgm:cxn modelId="{E1F306CD-E9A6-8047-A5FA-83F318BDCEC7}" srcId="{D95AAF38-A0AC-9549-AB26-634AB35D7E87}" destId="{541D8474-56B8-AB4D-B436-A8641C3ADD32}" srcOrd="1" destOrd="0" parTransId="{94C457C5-F257-894A-857A-C84982C00BC6}" sibTransId="{15301AFC-E975-6741-B3C0-6AE37F564701}"/>
    <dgm:cxn modelId="{A0400C71-C4F0-354C-A90A-00F48000576A}" srcId="{D95AAF38-A0AC-9549-AB26-634AB35D7E87}" destId="{EB2306A3-FC8D-8440-8ADB-5CE0CEFAA2BA}" srcOrd="0" destOrd="0" parTransId="{456EA52D-F9CC-C04B-BF4D-E7F28C4FD9E8}" sibTransId="{3F462C79-9791-2B46-A236-6CC9194EB3F8}"/>
    <dgm:cxn modelId="{C50FBB35-225A-2E48-A8EE-4FBFF6B173A9}" srcId="{541D8474-56B8-AB4D-B436-A8641C3ADD32}" destId="{996B280C-33E1-E94D-86AC-B3648E3AD1EF}" srcOrd="0" destOrd="0" parTransId="{2F8A542B-C51E-2042-B0F9-83627F8C9558}" sibTransId="{19A70AA2-0B1F-A043-9E51-FCBA3AC16FE3}"/>
    <dgm:cxn modelId="{A91D0842-2438-9646-8166-EDD74ABD4F8A}" type="presOf" srcId="{58718A57-BF72-8346-88EA-79DF49BA1911}" destId="{CB8A2183-9730-F540-9BE3-CE8AA35CA033}" srcOrd="0" destOrd="0" presId="urn:microsoft.com/office/officeart/2005/8/layout/vList2"/>
    <dgm:cxn modelId="{26DB3499-3735-4E45-B723-E6FDF01684CA}" srcId="{541D8474-56B8-AB4D-B436-A8641C3ADD32}" destId="{E7D93D25-D3AA-6748-8CE4-6A9ED6131BA9}" srcOrd="1" destOrd="0" parTransId="{66D77A26-6390-3B4D-AFAA-F948321DA7C6}" sibTransId="{905685D7-9535-5A45-B697-FF108123B153}"/>
    <dgm:cxn modelId="{E3AD0958-6EBF-8B48-9242-CA56BE170015}" srcId="{D95AAF38-A0AC-9549-AB26-634AB35D7E87}" destId="{58718A57-BF72-8346-88EA-79DF49BA1911}" srcOrd="2" destOrd="0" parTransId="{9A8CED44-CB0B-EB4E-9CE4-9248D88CA4B6}" sibTransId="{24556FA4-4AD1-EB45-A0B3-621C3C52A455}"/>
    <dgm:cxn modelId="{6D401147-CA71-B54E-A8CC-7B0843E4B63F}" srcId="{541D8474-56B8-AB4D-B436-A8641C3ADD32}" destId="{B7788425-4F28-FE41-951B-6589A37F1CA7}" srcOrd="2" destOrd="0" parTransId="{BDC97E2D-98AF-4046-94EF-6E30FCBE4AF8}" sibTransId="{9B479BCB-F205-684E-82B8-64C1D95F858F}"/>
    <dgm:cxn modelId="{E8C29F5C-DD71-A04C-9AC9-B4773D9F9100}" type="presOf" srcId="{E7D93D25-D3AA-6748-8CE4-6A9ED6131BA9}" destId="{43E0E15B-62BA-0B4E-9E9E-0DDF2DDC696E}" srcOrd="0" destOrd="1" presId="urn:microsoft.com/office/officeart/2005/8/layout/vList2"/>
    <dgm:cxn modelId="{BBDFABF6-9A18-CC46-856A-14C58D7674EB}" srcId="{EB2306A3-FC8D-8440-8ADB-5CE0CEFAA2BA}" destId="{595EA8B5-5C60-D14F-BCC5-E86C02B1D654}" srcOrd="0" destOrd="0" parTransId="{E6BD0701-2AF5-884A-B4D2-FC3AF9084E99}" sibTransId="{9913DB3B-FA33-4444-BDE9-D93E3D05CCC7}"/>
    <dgm:cxn modelId="{18B970DF-2514-F54A-8FE5-5E548E6A25E2}" type="presOf" srcId="{996B280C-33E1-E94D-86AC-B3648E3AD1EF}" destId="{43E0E15B-62BA-0B4E-9E9E-0DDF2DDC696E}" srcOrd="0" destOrd="0" presId="urn:microsoft.com/office/officeart/2005/8/layout/vList2"/>
    <dgm:cxn modelId="{427B97F2-6985-1640-B257-2721C560CF38}" type="presOf" srcId="{EB2306A3-FC8D-8440-8ADB-5CE0CEFAA2BA}" destId="{90DD13A6-DBEA-BB4F-AF91-1B4D0B29F3F8}" srcOrd="0" destOrd="0" presId="urn:microsoft.com/office/officeart/2005/8/layout/vList2"/>
    <dgm:cxn modelId="{1DD56861-8C19-154E-8F10-C0BB5391E79A}" type="presOf" srcId="{B7788425-4F28-FE41-951B-6589A37F1CA7}" destId="{43E0E15B-62BA-0B4E-9E9E-0DDF2DDC696E}" srcOrd="0" destOrd="2" presId="urn:microsoft.com/office/officeart/2005/8/layout/vList2"/>
    <dgm:cxn modelId="{BB81A4DF-AB68-1244-BBD2-EBEEE0F24E88}" type="presParOf" srcId="{ADDE7660-D017-7044-820A-32CFD0EE93E2}" destId="{90DD13A6-DBEA-BB4F-AF91-1B4D0B29F3F8}" srcOrd="0" destOrd="0" presId="urn:microsoft.com/office/officeart/2005/8/layout/vList2"/>
    <dgm:cxn modelId="{C9B6577C-9623-9344-AFA4-E0E67109F300}" type="presParOf" srcId="{ADDE7660-D017-7044-820A-32CFD0EE93E2}" destId="{4DADB4A2-D048-F946-9BD8-6AF21FFCBCCA}" srcOrd="1" destOrd="0" presId="urn:microsoft.com/office/officeart/2005/8/layout/vList2"/>
    <dgm:cxn modelId="{7E8214AF-5386-234E-B437-02B748B57EC6}" type="presParOf" srcId="{ADDE7660-D017-7044-820A-32CFD0EE93E2}" destId="{6E01B15F-2312-8243-940B-8E640F64BE86}" srcOrd="2" destOrd="0" presId="urn:microsoft.com/office/officeart/2005/8/layout/vList2"/>
    <dgm:cxn modelId="{D03F375B-6549-C340-B3A3-2FE85ABCEBB9}" type="presParOf" srcId="{ADDE7660-D017-7044-820A-32CFD0EE93E2}" destId="{43E0E15B-62BA-0B4E-9E9E-0DDF2DDC696E}" srcOrd="3" destOrd="0" presId="urn:microsoft.com/office/officeart/2005/8/layout/vList2"/>
    <dgm:cxn modelId="{C126EE0B-9E66-EC48-8051-501E20311637}" type="presParOf" srcId="{ADDE7660-D017-7044-820A-32CFD0EE93E2}" destId="{CB8A2183-9730-F540-9BE3-CE8AA35CA03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292F3FD6-EF08-B248-BCE3-34AD55EE0513}" type="doc">
      <dgm:prSet loTypeId="urn:microsoft.com/office/officeart/2005/8/layout/process2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A5C7B6F-7BDA-4443-BCAC-B7147B71BE53}">
      <dgm:prSet custT="1"/>
      <dgm:spPr>
        <a:gradFill rotWithShape="0">
          <a:gsLst>
            <a:gs pos="0">
              <a:schemeClr val="accent1">
                <a:hueOff val="0"/>
                <a:satOff val="0"/>
                <a:satMod val="103000"/>
                <a:tint val="94000"/>
                <a:alpha val="79000"/>
                <a:lumMod val="63000"/>
                <a:lumOff val="3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pPr rtl="0"/>
          <a:r>
            <a:rPr lang="en-US" sz="2800" dirty="0" smtClean="0"/>
            <a:t>Test Assets</a:t>
          </a:r>
          <a:endParaRPr lang="en-US" sz="2800" dirty="0"/>
        </a:p>
      </dgm:t>
    </dgm:pt>
    <dgm:pt modelId="{6DB1A2B0-6B7A-0A47-91FB-8BEE5A847F28}" type="parTrans" cxnId="{3C333781-4538-BC42-A657-7B6F9423AD06}">
      <dgm:prSet/>
      <dgm:spPr/>
      <dgm:t>
        <a:bodyPr/>
        <a:lstStyle/>
        <a:p>
          <a:endParaRPr lang="en-US"/>
        </a:p>
      </dgm:t>
    </dgm:pt>
    <dgm:pt modelId="{2C2B0789-574D-2D4E-80E1-A153B7DF01D6}" type="sibTrans" cxnId="{3C333781-4538-BC42-A657-7B6F9423AD06}">
      <dgm:prSet/>
      <dgm:spPr>
        <a:solidFill>
          <a:schemeClr val="bg1"/>
        </a:solidFill>
      </dgm:spPr>
      <dgm:t>
        <a:bodyPr/>
        <a:lstStyle/>
        <a:p>
          <a:endParaRPr lang="en-US"/>
        </a:p>
      </dgm:t>
    </dgm:pt>
    <dgm:pt modelId="{8A59CC67-D754-524A-A434-8662C7EC9694}">
      <dgm:prSet custT="1"/>
      <dgm:spPr>
        <a:gradFill rotWithShape="0">
          <a:gsLst>
            <a:gs pos="0">
              <a:schemeClr val="accent1">
                <a:hueOff val="0"/>
                <a:satOff val="0"/>
                <a:satMod val="103000"/>
                <a:tint val="94000"/>
                <a:alpha val="79000"/>
                <a:lumMod val="63000"/>
                <a:lumOff val="3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pPr rtl="0"/>
          <a:r>
            <a:rPr lang="en-US" sz="2800" dirty="0" smtClean="0"/>
            <a:t>Spin up</a:t>
          </a:r>
          <a:endParaRPr lang="en-US" sz="2800" dirty="0"/>
        </a:p>
      </dgm:t>
    </dgm:pt>
    <dgm:pt modelId="{070662F1-2E5A-624E-AE49-C997E493C8D1}" type="parTrans" cxnId="{AB8AA9C2-DBDB-BF4D-8963-E8324A0FFA16}">
      <dgm:prSet/>
      <dgm:spPr/>
      <dgm:t>
        <a:bodyPr/>
        <a:lstStyle/>
        <a:p>
          <a:endParaRPr lang="en-US"/>
        </a:p>
      </dgm:t>
    </dgm:pt>
    <dgm:pt modelId="{A91650A3-852B-1D4D-9137-D92E54F60783}" type="sibTrans" cxnId="{AB8AA9C2-DBDB-BF4D-8963-E8324A0FFA16}">
      <dgm:prSet/>
      <dgm:spPr>
        <a:solidFill>
          <a:schemeClr val="bg1">
            <a:alpha val="83000"/>
          </a:schemeClr>
        </a:solidFill>
      </dgm:spPr>
      <dgm:t>
        <a:bodyPr/>
        <a:lstStyle/>
        <a:p>
          <a:endParaRPr lang="en-US"/>
        </a:p>
      </dgm:t>
    </dgm:pt>
    <dgm:pt modelId="{A501590A-47D5-E440-B824-17BBA3293B33}">
      <dgm:prSet custT="1"/>
      <dgm:spPr>
        <a:gradFill rotWithShape="0">
          <a:gsLst>
            <a:gs pos="0">
              <a:schemeClr val="accent1">
                <a:hueOff val="0"/>
                <a:satOff val="0"/>
                <a:satMod val="103000"/>
                <a:tint val="94000"/>
                <a:alpha val="79000"/>
                <a:lumMod val="63000"/>
                <a:lumOff val="3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pPr rtl="0"/>
          <a:r>
            <a:rPr lang="en-US" sz="2800" dirty="0" smtClean="0"/>
            <a:t>Run Test</a:t>
          </a:r>
          <a:endParaRPr lang="en-US" sz="2800" dirty="0"/>
        </a:p>
      </dgm:t>
    </dgm:pt>
    <dgm:pt modelId="{3CF49DC5-F89A-9146-B890-E0689D685A84}" type="parTrans" cxnId="{78DFDFD2-37E4-C242-8445-16E48D4F4654}">
      <dgm:prSet/>
      <dgm:spPr/>
      <dgm:t>
        <a:bodyPr/>
        <a:lstStyle/>
        <a:p>
          <a:endParaRPr lang="en-US"/>
        </a:p>
      </dgm:t>
    </dgm:pt>
    <dgm:pt modelId="{27A1AA50-5904-C244-B2C1-7EF7C612156D}" type="sibTrans" cxnId="{78DFDFD2-37E4-C242-8445-16E48D4F4654}">
      <dgm:prSet/>
      <dgm:spPr>
        <a:solidFill>
          <a:schemeClr val="bg1">
            <a:alpha val="83000"/>
          </a:schemeClr>
        </a:solidFill>
      </dgm:spPr>
      <dgm:t>
        <a:bodyPr/>
        <a:lstStyle/>
        <a:p>
          <a:endParaRPr lang="en-US"/>
        </a:p>
      </dgm:t>
    </dgm:pt>
    <dgm:pt modelId="{8597B10F-1423-8F45-85EF-1EE43E4E7922}">
      <dgm:prSet custT="1"/>
      <dgm:spPr>
        <a:gradFill rotWithShape="0">
          <a:gsLst>
            <a:gs pos="0">
              <a:schemeClr val="accent1">
                <a:hueOff val="0"/>
                <a:satOff val="0"/>
                <a:satMod val="103000"/>
                <a:tint val="94000"/>
                <a:alpha val="79000"/>
                <a:lumMod val="63000"/>
                <a:lumOff val="3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pPr rtl="0"/>
          <a:r>
            <a:rPr lang="en-US" sz="2800" dirty="0" smtClean="0"/>
            <a:t>Analyze Results</a:t>
          </a:r>
          <a:endParaRPr lang="en-US" sz="2800" dirty="0"/>
        </a:p>
      </dgm:t>
    </dgm:pt>
    <dgm:pt modelId="{42290939-DD0B-0F49-8908-D8B16DFE27B1}" type="parTrans" cxnId="{03A78D2C-8B1A-F142-BD6A-725142C8B6FF}">
      <dgm:prSet/>
      <dgm:spPr/>
      <dgm:t>
        <a:bodyPr/>
        <a:lstStyle/>
        <a:p>
          <a:endParaRPr lang="en-US"/>
        </a:p>
      </dgm:t>
    </dgm:pt>
    <dgm:pt modelId="{74AF7386-EECC-A142-92AC-C68C273B1269}" type="sibTrans" cxnId="{03A78D2C-8B1A-F142-BD6A-725142C8B6FF}">
      <dgm:prSet/>
      <dgm:spPr>
        <a:solidFill>
          <a:schemeClr val="bg1">
            <a:alpha val="83000"/>
          </a:schemeClr>
        </a:solidFill>
      </dgm:spPr>
      <dgm:t>
        <a:bodyPr/>
        <a:lstStyle/>
        <a:p>
          <a:endParaRPr lang="en-US"/>
        </a:p>
      </dgm:t>
    </dgm:pt>
    <dgm:pt modelId="{39EB3FD9-792D-7F46-8D0D-889319B1E428}">
      <dgm:prSet custT="1"/>
      <dgm:spPr>
        <a:gradFill rotWithShape="0">
          <a:gsLst>
            <a:gs pos="0">
              <a:schemeClr val="accent1">
                <a:hueOff val="0"/>
                <a:satOff val="0"/>
                <a:satMod val="103000"/>
                <a:tint val="94000"/>
                <a:alpha val="79000"/>
                <a:lumMod val="63000"/>
                <a:lumOff val="3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pPr rtl="0"/>
          <a:r>
            <a:rPr lang="en-US" sz="2800" smtClean="0"/>
            <a:t>Report</a:t>
          </a:r>
          <a:endParaRPr lang="en-US" sz="2800"/>
        </a:p>
      </dgm:t>
    </dgm:pt>
    <dgm:pt modelId="{592FAC8F-A8C9-9843-B27A-F548C5DE5705}" type="parTrans" cxnId="{82C20B85-20E5-F14A-8330-CE8951B70C48}">
      <dgm:prSet/>
      <dgm:spPr/>
      <dgm:t>
        <a:bodyPr/>
        <a:lstStyle/>
        <a:p>
          <a:endParaRPr lang="en-US"/>
        </a:p>
      </dgm:t>
    </dgm:pt>
    <dgm:pt modelId="{2AE7E58F-5AFA-AE42-A9CD-5DC0D464A82D}" type="sibTrans" cxnId="{82C20B85-20E5-F14A-8330-CE8951B70C48}">
      <dgm:prSet/>
      <dgm:spPr>
        <a:solidFill>
          <a:schemeClr val="bg1">
            <a:alpha val="83000"/>
          </a:schemeClr>
        </a:solidFill>
      </dgm:spPr>
      <dgm:t>
        <a:bodyPr/>
        <a:lstStyle/>
        <a:p>
          <a:endParaRPr lang="en-US"/>
        </a:p>
      </dgm:t>
    </dgm:pt>
    <dgm:pt modelId="{CB689B08-8881-5945-9310-7547E32D3294}">
      <dgm:prSet custT="1"/>
      <dgm:spPr>
        <a:gradFill rotWithShape="0">
          <a:gsLst>
            <a:gs pos="0">
              <a:schemeClr val="accent1">
                <a:hueOff val="0"/>
                <a:satOff val="0"/>
                <a:satMod val="103000"/>
                <a:tint val="94000"/>
                <a:alpha val="79000"/>
                <a:lumMod val="63000"/>
                <a:lumOff val="3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pPr rtl="0"/>
          <a:r>
            <a:rPr lang="en-US" sz="2800" dirty="0" smtClean="0"/>
            <a:t>Spin down</a:t>
          </a:r>
          <a:endParaRPr lang="en-US" sz="2800" dirty="0"/>
        </a:p>
      </dgm:t>
    </dgm:pt>
    <dgm:pt modelId="{9F4A62AA-4A1F-6341-9F3A-2BC3CBEEF990}" type="parTrans" cxnId="{1D25413D-809D-D84C-8B39-7E70DCA07850}">
      <dgm:prSet/>
      <dgm:spPr/>
      <dgm:t>
        <a:bodyPr/>
        <a:lstStyle/>
        <a:p>
          <a:endParaRPr lang="en-US"/>
        </a:p>
      </dgm:t>
    </dgm:pt>
    <dgm:pt modelId="{C0ECA15D-65CA-BA49-A4AE-15611CCD32C3}" type="sibTrans" cxnId="{1D25413D-809D-D84C-8B39-7E70DCA07850}">
      <dgm:prSet/>
      <dgm:spPr/>
      <dgm:t>
        <a:bodyPr/>
        <a:lstStyle/>
        <a:p>
          <a:endParaRPr lang="en-US"/>
        </a:p>
      </dgm:t>
    </dgm:pt>
    <dgm:pt modelId="{811BD161-06BE-9945-8854-ECCC2E20A4DA}" type="pres">
      <dgm:prSet presAssocID="{292F3FD6-EF08-B248-BCE3-34AD55EE0513}" presName="linearFlow" presStyleCnt="0">
        <dgm:presLayoutVars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8D4E3A1-4FC3-D74A-BE1B-25F6FF522A18}" type="pres">
      <dgm:prSet presAssocID="{4A5C7B6F-7BDA-4443-BCAC-B7147B71BE53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D9FDC0-50FE-CA44-B855-EC16CF3EF07C}" type="pres">
      <dgm:prSet presAssocID="{2C2B0789-574D-2D4E-80E1-A153B7DF01D6}" presName="sibTrans" presStyleLbl="sibTrans2D1" presStyleIdx="0" presStyleCnt="5"/>
      <dgm:spPr/>
      <dgm:t>
        <a:bodyPr/>
        <a:lstStyle/>
        <a:p>
          <a:endParaRPr lang="en-US"/>
        </a:p>
      </dgm:t>
    </dgm:pt>
    <dgm:pt modelId="{1E9D834C-E70D-034A-8F16-19CCFCD5815F}" type="pres">
      <dgm:prSet presAssocID="{2C2B0789-574D-2D4E-80E1-A153B7DF01D6}" presName="connectorText" presStyleLbl="sibTrans2D1" presStyleIdx="0" presStyleCnt="5"/>
      <dgm:spPr/>
      <dgm:t>
        <a:bodyPr/>
        <a:lstStyle/>
        <a:p>
          <a:endParaRPr lang="en-US"/>
        </a:p>
      </dgm:t>
    </dgm:pt>
    <dgm:pt modelId="{EB59988F-91F2-7E4D-B74B-BE9D4C0B61EE}" type="pres">
      <dgm:prSet presAssocID="{8A59CC67-D754-524A-A434-8662C7EC9694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0FCC25-A213-9440-83A6-202A82A7246D}" type="pres">
      <dgm:prSet presAssocID="{A91650A3-852B-1D4D-9137-D92E54F60783}" presName="sibTrans" presStyleLbl="sibTrans2D1" presStyleIdx="1" presStyleCnt="5"/>
      <dgm:spPr/>
      <dgm:t>
        <a:bodyPr/>
        <a:lstStyle/>
        <a:p>
          <a:endParaRPr lang="en-US"/>
        </a:p>
      </dgm:t>
    </dgm:pt>
    <dgm:pt modelId="{655F5ACA-E855-6045-9ACB-0737933D51EE}" type="pres">
      <dgm:prSet presAssocID="{A91650A3-852B-1D4D-9137-D92E54F60783}" presName="connectorText" presStyleLbl="sibTrans2D1" presStyleIdx="1" presStyleCnt="5"/>
      <dgm:spPr/>
      <dgm:t>
        <a:bodyPr/>
        <a:lstStyle/>
        <a:p>
          <a:endParaRPr lang="en-US"/>
        </a:p>
      </dgm:t>
    </dgm:pt>
    <dgm:pt modelId="{D668304F-68FB-4E44-BF6E-2A58D7AE3987}" type="pres">
      <dgm:prSet presAssocID="{A501590A-47D5-E440-B824-17BBA3293B33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9F4B60-0EFC-1743-9123-C0C8BB333B72}" type="pres">
      <dgm:prSet presAssocID="{27A1AA50-5904-C244-B2C1-7EF7C612156D}" presName="sibTrans" presStyleLbl="sibTrans2D1" presStyleIdx="2" presStyleCnt="5"/>
      <dgm:spPr/>
      <dgm:t>
        <a:bodyPr/>
        <a:lstStyle/>
        <a:p>
          <a:endParaRPr lang="en-US"/>
        </a:p>
      </dgm:t>
    </dgm:pt>
    <dgm:pt modelId="{F6CF3D1E-C822-D44A-AC78-1D5041C42083}" type="pres">
      <dgm:prSet presAssocID="{27A1AA50-5904-C244-B2C1-7EF7C612156D}" presName="connectorText" presStyleLbl="sibTrans2D1" presStyleIdx="2" presStyleCnt="5"/>
      <dgm:spPr/>
      <dgm:t>
        <a:bodyPr/>
        <a:lstStyle/>
        <a:p>
          <a:endParaRPr lang="en-US"/>
        </a:p>
      </dgm:t>
    </dgm:pt>
    <dgm:pt modelId="{682256F4-3DB0-394B-9BDF-4C27D77A09B9}" type="pres">
      <dgm:prSet presAssocID="{8597B10F-1423-8F45-85EF-1EE43E4E7922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3292CF-B593-0046-A492-49130CF79A68}" type="pres">
      <dgm:prSet presAssocID="{74AF7386-EECC-A142-92AC-C68C273B1269}" presName="sibTrans" presStyleLbl="sibTrans2D1" presStyleIdx="3" presStyleCnt="5"/>
      <dgm:spPr/>
      <dgm:t>
        <a:bodyPr/>
        <a:lstStyle/>
        <a:p>
          <a:endParaRPr lang="en-US"/>
        </a:p>
      </dgm:t>
    </dgm:pt>
    <dgm:pt modelId="{C768CEF4-2C2D-7B45-9087-CFD0380D6BAC}" type="pres">
      <dgm:prSet presAssocID="{74AF7386-EECC-A142-92AC-C68C273B1269}" presName="connectorText" presStyleLbl="sibTrans2D1" presStyleIdx="3" presStyleCnt="5"/>
      <dgm:spPr/>
      <dgm:t>
        <a:bodyPr/>
        <a:lstStyle/>
        <a:p>
          <a:endParaRPr lang="en-US"/>
        </a:p>
      </dgm:t>
    </dgm:pt>
    <dgm:pt modelId="{AC0E0CDB-E173-FF4F-A516-734A044B30FE}" type="pres">
      <dgm:prSet presAssocID="{39EB3FD9-792D-7F46-8D0D-889319B1E428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3A44A7-C609-A24C-9EC5-20A9DE0F6CB9}" type="pres">
      <dgm:prSet presAssocID="{2AE7E58F-5AFA-AE42-A9CD-5DC0D464A82D}" presName="sibTrans" presStyleLbl="sibTrans2D1" presStyleIdx="4" presStyleCnt="5"/>
      <dgm:spPr/>
      <dgm:t>
        <a:bodyPr/>
        <a:lstStyle/>
        <a:p>
          <a:endParaRPr lang="en-US"/>
        </a:p>
      </dgm:t>
    </dgm:pt>
    <dgm:pt modelId="{ABA1CCF1-FC1A-8242-A063-706B61C7771C}" type="pres">
      <dgm:prSet presAssocID="{2AE7E58F-5AFA-AE42-A9CD-5DC0D464A82D}" presName="connectorText" presStyleLbl="sibTrans2D1" presStyleIdx="4" presStyleCnt="5"/>
      <dgm:spPr/>
      <dgm:t>
        <a:bodyPr/>
        <a:lstStyle/>
        <a:p>
          <a:endParaRPr lang="en-US"/>
        </a:p>
      </dgm:t>
    </dgm:pt>
    <dgm:pt modelId="{17BD6502-7A27-F74D-B6A8-EAA35AF13E65}" type="pres">
      <dgm:prSet presAssocID="{CB689B08-8881-5945-9310-7547E32D3294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181EEB7-E272-024E-ADF7-1FF1C973AD0A}" type="presOf" srcId="{27A1AA50-5904-C244-B2C1-7EF7C612156D}" destId="{A19F4B60-0EFC-1743-9123-C0C8BB333B72}" srcOrd="0" destOrd="0" presId="urn:microsoft.com/office/officeart/2005/8/layout/process2"/>
    <dgm:cxn modelId="{A0BE32BF-C6B1-1D46-86DA-003EDF624DCA}" type="presOf" srcId="{CB689B08-8881-5945-9310-7547E32D3294}" destId="{17BD6502-7A27-F74D-B6A8-EAA35AF13E65}" srcOrd="0" destOrd="0" presId="urn:microsoft.com/office/officeart/2005/8/layout/process2"/>
    <dgm:cxn modelId="{3C333781-4538-BC42-A657-7B6F9423AD06}" srcId="{292F3FD6-EF08-B248-BCE3-34AD55EE0513}" destId="{4A5C7B6F-7BDA-4443-BCAC-B7147B71BE53}" srcOrd="0" destOrd="0" parTransId="{6DB1A2B0-6B7A-0A47-91FB-8BEE5A847F28}" sibTransId="{2C2B0789-574D-2D4E-80E1-A153B7DF01D6}"/>
    <dgm:cxn modelId="{04F149CD-8BD0-D647-8DD7-63A74C54B969}" type="presOf" srcId="{2C2B0789-574D-2D4E-80E1-A153B7DF01D6}" destId="{04D9FDC0-50FE-CA44-B855-EC16CF3EF07C}" srcOrd="0" destOrd="0" presId="urn:microsoft.com/office/officeart/2005/8/layout/process2"/>
    <dgm:cxn modelId="{A76014B6-B904-EE44-9AB6-CABD91ED38FC}" type="presOf" srcId="{74AF7386-EECC-A142-92AC-C68C273B1269}" destId="{0D3292CF-B593-0046-A492-49130CF79A68}" srcOrd="0" destOrd="0" presId="urn:microsoft.com/office/officeart/2005/8/layout/process2"/>
    <dgm:cxn modelId="{1506F0D0-4426-C24C-BE0A-D5A9483B3F73}" type="presOf" srcId="{74AF7386-EECC-A142-92AC-C68C273B1269}" destId="{C768CEF4-2C2D-7B45-9087-CFD0380D6BAC}" srcOrd="1" destOrd="0" presId="urn:microsoft.com/office/officeart/2005/8/layout/process2"/>
    <dgm:cxn modelId="{41BDE59A-D341-754A-B2F0-26050739A0A0}" type="presOf" srcId="{2C2B0789-574D-2D4E-80E1-A153B7DF01D6}" destId="{1E9D834C-E70D-034A-8F16-19CCFCD5815F}" srcOrd="1" destOrd="0" presId="urn:microsoft.com/office/officeart/2005/8/layout/process2"/>
    <dgm:cxn modelId="{2D2D41F2-6FC7-0E47-A30D-A2C81B899760}" type="presOf" srcId="{27A1AA50-5904-C244-B2C1-7EF7C612156D}" destId="{F6CF3D1E-C822-D44A-AC78-1D5041C42083}" srcOrd="1" destOrd="0" presId="urn:microsoft.com/office/officeart/2005/8/layout/process2"/>
    <dgm:cxn modelId="{03A78D2C-8B1A-F142-BD6A-725142C8B6FF}" srcId="{292F3FD6-EF08-B248-BCE3-34AD55EE0513}" destId="{8597B10F-1423-8F45-85EF-1EE43E4E7922}" srcOrd="3" destOrd="0" parTransId="{42290939-DD0B-0F49-8908-D8B16DFE27B1}" sibTransId="{74AF7386-EECC-A142-92AC-C68C273B1269}"/>
    <dgm:cxn modelId="{1D25413D-809D-D84C-8B39-7E70DCA07850}" srcId="{292F3FD6-EF08-B248-BCE3-34AD55EE0513}" destId="{CB689B08-8881-5945-9310-7547E32D3294}" srcOrd="5" destOrd="0" parTransId="{9F4A62AA-4A1F-6341-9F3A-2BC3CBEEF990}" sibTransId="{C0ECA15D-65CA-BA49-A4AE-15611CCD32C3}"/>
    <dgm:cxn modelId="{82C20B85-20E5-F14A-8330-CE8951B70C48}" srcId="{292F3FD6-EF08-B248-BCE3-34AD55EE0513}" destId="{39EB3FD9-792D-7F46-8D0D-889319B1E428}" srcOrd="4" destOrd="0" parTransId="{592FAC8F-A8C9-9843-B27A-F548C5DE5705}" sibTransId="{2AE7E58F-5AFA-AE42-A9CD-5DC0D464A82D}"/>
    <dgm:cxn modelId="{5019A31C-BAFF-6642-856C-4383C3C671E3}" type="presOf" srcId="{4A5C7B6F-7BDA-4443-BCAC-B7147B71BE53}" destId="{28D4E3A1-4FC3-D74A-BE1B-25F6FF522A18}" srcOrd="0" destOrd="0" presId="urn:microsoft.com/office/officeart/2005/8/layout/process2"/>
    <dgm:cxn modelId="{3A7A1F3C-2B10-3E41-85D9-97ED9696E984}" type="presOf" srcId="{A501590A-47D5-E440-B824-17BBA3293B33}" destId="{D668304F-68FB-4E44-BF6E-2A58D7AE3987}" srcOrd="0" destOrd="0" presId="urn:microsoft.com/office/officeart/2005/8/layout/process2"/>
    <dgm:cxn modelId="{320E2891-E07C-4443-A545-222FE3DB51D4}" type="presOf" srcId="{2AE7E58F-5AFA-AE42-A9CD-5DC0D464A82D}" destId="{6D3A44A7-C609-A24C-9EC5-20A9DE0F6CB9}" srcOrd="0" destOrd="0" presId="urn:microsoft.com/office/officeart/2005/8/layout/process2"/>
    <dgm:cxn modelId="{46909D41-F2F7-BE4F-909F-9EE896DFA288}" type="presOf" srcId="{A91650A3-852B-1D4D-9137-D92E54F60783}" destId="{870FCC25-A213-9440-83A6-202A82A7246D}" srcOrd="0" destOrd="0" presId="urn:microsoft.com/office/officeart/2005/8/layout/process2"/>
    <dgm:cxn modelId="{AB8AA9C2-DBDB-BF4D-8963-E8324A0FFA16}" srcId="{292F3FD6-EF08-B248-BCE3-34AD55EE0513}" destId="{8A59CC67-D754-524A-A434-8662C7EC9694}" srcOrd="1" destOrd="0" parTransId="{070662F1-2E5A-624E-AE49-C997E493C8D1}" sibTransId="{A91650A3-852B-1D4D-9137-D92E54F60783}"/>
    <dgm:cxn modelId="{5CA13793-8DEA-764E-B63B-537A2841ED46}" type="presOf" srcId="{A91650A3-852B-1D4D-9137-D92E54F60783}" destId="{655F5ACA-E855-6045-9ACB-0737933D51EE}" srcOrd="1" destOrd="0" presId="urn:microsoft.com/office/officeart/2005/8/layout/process2"/>
    <dgm:cxn modelId="{C641DE7E-CE67-3B47-9AD2-DFE07E2B4824}" type="presOf" srcId="{292F3FD6-EF08-B248-BCE3-34AD55EE0513}" destId="{811BD161-06BE-9945-8854-ECCC2E20A4DA}" srcOrd="0" destOrd="0" presId="urn:microsoft.com/office/officeart/2005/8/layout/process2"/>
    <dgm:cxn modelId="{57BCB0F7-B5EE-394D-94F2-838A806FDC4B}" type="presOf" srcId="{8A59CC67-D754-524A-A434-8662C7EC9694}" destId="{EB59988F-91F2-7E4D-B74B-BE9D4C0B61EE}" srcOrd="0" destOrd="0" presId="urn:microsoft.com/office/officeart/2005/8/layout/process2"/>
    <dgm:cxn modelId="{A88803C6-23FE-4242-BBB6-F0C216732F53}" type="presOf" srcId="{2AE7E58F-5AFA-AE42-A9CD-5DC0D464A82D}" destId="{ABA1CCF1-FC1A-8242-A063-706B61C7771C}" srcOrd="1" destOrd="0" presId="urn:microsoft.com/office/officeart/2005/8/layout/process2"/>
    <dgm:cxn modelId="{33C03601-261C-5D49-B223-A49A1A290EA8}" type="presOf" srcId="{39EB3FD9-792D-7F46-8D0D-889319B1E428}" destId="{AC0E0CDB-E173-FF4F-A516-734A044B30FE}" srcOrd="0" destOrd="0" presId="urn:microsoft.com/office/officeart/2005/8/layout/process2"/>
    <dgm:cxn modelId="{F2C27B9B-45A6-0A43-88DA-38873E1636BF}" type="presOf" srcId="{8597B10F-1423-8F45-85EF-1EE43E4E7922}" destId="{682256F4-3DB0-394B-9BDF-4C27D77A09B9}" srcOrd="0" destOrd="0" presId="urn:microsoft.com/office/officeart/2005/8/layout/process2"/>
    <dgm:cxn modelId="{78DFDFD2-37E4-C242-8445-16E48D4F4654}" srcId="{292F3FD6-EF08-B248-BCE3-34AD55EE0513}" destId="{A501590A-47D5-E440-B824-17BBA3293B33}" srcOrd="2" destOrd="0" parTransId="{3CF49DC5-F89A-9146-B890-E0689D685A84}" sibTransId="{27A1AA50-5904-C244-B2C1-7EF7C612156D}"/>
    <dgm:cxn modelId="{86E49E20-BF18-DA4F-8F09-4643A48BD204}" type="presParOf" srcId="{811BD161-06BE-9945-8854-ECCC2E20A4DA}" destId="{28D4E3A1-4FC3-D74A-BE1B-25F6FF522A18}" srcOrd="0" destOrd="0" presId="urn:microsoft.com/office/officeart/2005/8/layout/process2"/>
    <dgm:cxn modelId="{B587DB87-BF44-E341-AECD-5873DC366300}" type="presParOf" srcId="{811BD161-06BE-9945-8854-ECCC2E20A4DA}" destId="{04D9FDC0-50FE-CA44-B855-EC16CF3EF07C}" srcOrd="1" destOrd="0" presId="urn:microsoft.com/office/officeart/2005/8/layout/process2"/>
    <dgm:cxn modelId="{DB5934CA-FBAF-C442-BBF7-6674F091299D}" type="presParOf" srcId="{04D9FDC0-50FE-CA44-B855-EC16CF3EF07C}" destId="{1E9D834C-E70D-034A-8F16-19CCFCD5815F}" srcOrd="0" destOrd="0" presId="urn:microsoft.com/office/officeart/2005/8/layout/process2"/>
    <dgm:cxn modelId="{724183E4-2E16-FB41-821E-03A494C39AF3}" type="presParOf" srcId="{811BD161-06BE-9945-8854-ECCC2E20A4DA}" destId="{EB59988F-91F2-7E4D-B74B-BE9D4C0B61EE}" srcOrd="2" destOrd="0" presId="urn:microsoft.com/office/officeart/2005/8/layout/process2"/>
    <dgm:cxn modelId="{BCBA896F-9863-1743-BF55-03CAF274A480}" type="presParOf" srcId="{811BD161-06BE-9945-8854-ECCC2E20A4DA}" destId="{870FCC25-A213-9440-83A6-202A82A7246D}" srcOrd="3" destOrd="0" presId="urn:microsoft.com/office/officeart/2005/8/layout/process2"/>
    <dgm:cxn modelId="{4FBAD3C6-378E-CC4A-A259-1C575EA542A2}" type="presParOf" srcId="{870FCC25-A213-9440-83A6-202A82A7246D}" destId="{655F5ACA-E855-6045-9ACB-0737933D51EE}" srcOrd="0" destOrd="0" presId="urn:microsoft.com/office/officeart/2005/8/layout/process2"/>
    <dgm:cxn modelId="{55D7E867-C94C-9F4A-93B1-97F6720F1558}" type="presParOf" srcId="{811BD161-06BE-9945-8854-ECCC2E20A4DA}" destId="{D668304F-68FB-4E44-BF6E-2A58D7AE3987}" srcOrd="4" destOrd="0" presId="urn:microsoft.com/office/officeart/2005/8/layout/process2"/>
    <dgm:cxn modelId="{48F474CB-D196-DB4F-AFFB-528B4F428525}" type="presParOf" srcId="{811BD161-06BE-9945-8854-ECCC2E20A4DA}" destId="{A19F4B60-0EFC-1743-9123-C0C8BB333B72}" srcOrd="5" destOrd="0" presId="urn:microsoft.com/office/officeart/2005/8/layout/process2"/>
    <dgm:cxn modelId="{8B84639D-86B4-0649-8C09-3159076F69FA}" type="presParOf" srcId="{A19F4B60-0EFC-1743-9123-C0C8BB333B72}" destId="{F6CF3D1E-C822-D44A-AC78-1D5041C42083}" srcOrd="0" destOrd="0" presId="urn:microsoft.com/office/officeart/2005/8/layout/process2"/>
    <dgm:cxn modelId="{445F8C99-2170-7941-A3B8-3071586771A0}" type="presParOf" srcId="{811BD161-06BE-9945-8854-ECCC2E20A4DA}" destId="{682256F4-3DB0-394B-9BDF-4C27D77A09B9}" srcOrd="6" destOrd="0" presId="urn:microsoft.com/office/officeart/2005/8/layout/process2"/>
    <dgm:cxn modelId="{92D9C5C9-22F5-DF41-99B9-2EBFCDA254EB}" type="presParOf" srcId="{811BD161-06BE-9945-8854-ECCC2E20A4DA}" destId="{0D3292CF-B593-0046-A492-49130CF79A68}" srcOrd="7" destOrd="0" presId="urn:microsoft.com/office/officeart/2005/8/layout/process2"/>
    <dgm:cxn modelId="{431956B3-07BE-DA42-BA00-FC0651B297F0}" type="presParOf" srcId="{0D3292CF-B593-0046-A492-49130CF79A68}" destId="{C768CEF4-2C2D-7B45-9087-CFD0380D6BAC}" srcOrd="0" destOrd="0" presId="urn:microsoft.com/office/officeart/2005/8/layout/process2"/>
    <dgm:cxn modelId="{065EECF6-1CE7-0A46-97A6-2C540331C41A}" type="presParOf" srcId="{811BD161-06BE-9945-8854-ECCC2E20A4DA}" destId="{AC0E0CDB-E173-FF4F-A516-734A044B30FE}" srcOrd="8" destOrd="0" presId="urn:microsoft.com/office/officeart/2005/8/layout/process2"/>
    <dgm:cxn modelId="{F7ECC7BF-8A0F-4F44-9C55-FC523BF9EA87}" type="presParOf" srcId="{811BD161-06BE-9945-8854-ECCC2E20A4DA}" destId="{6D3A44A7-C609-A24C-9EC5-20A9DE0F6CB9}" srcOrd="9" destOrd="0" presId="urn:microsoft.com/office/officeart/2005/8/layout/process2"/>
    <dgm:cxn modelId="{2E74D805-1F89-764F-B8C5-5D6EEBCB9B33}" type="presParOf" srcId="{6D3A44A7-C609-A24C-9EC5-20A9DE0F6CB9}" destId="{ABA1CCF1-FC1A-8242-A063-706B61C7771C}" srcOrd="0" destOrd="0" presId="urn:microsoft.com/office/officeart/2005/8/layout/process2"/>
    <dgm:cxn modelId="{AEF0D7C1-B8A2-D346-9585-B92A4CE761A9}" type="presParOf" srcId="{811BD161-06BE-9945-8854-ECCC2E20A4DA}" destId="{17BD6502-7A27-F74D-B6A8-EAA35AF13E65}" srcOrd="10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DBF3E46E-6B04-F643-9ABB-FF54B4BE8A67}" type="doc">
      <dgm:prSet loTypeId="urn:microsoft.com/office/officeart/2005/8/layout/hList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CFD6055-1FE3-354A-99C4-D74D6E64B670}">
      <dgm:prSet custT="1"/>
      <dgm:spPr/>
      <dgm:t>
        <a:bodyPr/>
        <a:lstStyle/>
        <a:p>
          <a:pPr rtl="0"/>
          <a:r>
            <a:rPr lang="en-US" sz="2400" dirty="0" smtClean="0"/>
            <a:t>Data Collection</a:t>
          </a:r>
          <a:endParaRPr lang="en-US" sz="2400" dirty="0"/>
        </a:p>
      </dgm:t>
    </dgm:pt>
    <dgm:pt modelId="{68CDCDD0-33CD-724C-8D7C-94EB66A3FABE}" type="parTrans" cxnId="{746ABBDC-C072-BA4E-B7C2-AB1E2123489C}">
      <dgm:prSet/>
      <dgm:spPr/>
      <dgm:t>
        <a:bodyPr/>
        <a:lstStyle/>
        <a:p>
          <a:endParaRPr lang="en-US"/>
        </a:p>
      </dgm:t>
    </dgm:pt>
    <dgm:pt modelId="{96133A88-8BA3-0D4B-832A-D13B0359657D}" type="sibTrans" cxnId="{746ABBDC-C072-BA4E-B7C2-AB1E2123489C}">
      <dgm:prSet/>
      <dgm:spPr/>
      <dgm:t>
        <a:bodyPr/>
        <a:lstStyle/>
        <a:p>
          <a:endParaRPr lang="en-US"/>
        </a:p>
      </dgm:t>
    </dgm:pt>
    <dgm:pt modelId="{3A2B6333-547C-F546-9061-152A703EBAF3}">
      <dgm:prSet/>
      <dgm:spPr/>
      <dgm:t>
        <a:bodyPr/>
        <a:lstStyle/>
        <a:p>
          <a:pPr rtl="0"/>
          <a:r>
            <a:rPr lang="en-US" dirty="0" smtClean="0"/>
            <a:t>Agent/forwarders</a:t>
          </a:r>
          <a:endParaRPr lang="en-US" dirty="0"/>
        </a:p>
      </dgm:t>
    </dgm:pt>
    <dgm:pt modelId="{036ADC07-F48D-A348-A693-D140E4A6D363}" type="parTrans" cxnId="{D6FD709D-D621-C644-8759-D6AB0E6EEFF8}">
      <dgm:prSet/>
      <dgm:spPr/>
      <dgm:t>
        <a:bodyPr/>
        <a:lstStyle/>
        <a:p>
          <a:endParaRPr lang="en-US"/>
        </a:p>
      </dgm:t>
    </dgm:pt>
    <dgm:pt modelId="{423C2B07-0659-8548-A1CE-E90D8C039A45}" type="sibTrans" cxnId="{D6FD709D-D621-C644-8759-D6AB0E6EEFF8}">
      <dgm:prSet/>
      <dgm:spPr/>
      <dgm:t>
        <a:bodyPr/>
        <a:lstStyle/>
        <a:p>
          <a:endParaRPr lang="en-US"/>
        </a:p>
      </dgm:t>
    </dgm:pt>
    <dgm:pt modelId="{DC220E65-D05D-9747-B9FF-4F5C608C8643}">
      <dgm:prSet/>
      <dgm:spPr/>
      <dgm:t>
        <a:bodyPr/>
        <a:lstStyle/>
        <a:p>
          <a:pPr rtl="0"/>
          <a:r>
            <a:rPr lang="en-US" dirty="0" smtClean="0"/>
            <a:t>Log Stash/Beats</a:t>
          </a:r>
          <a:endParaRPr lang="en-US" dirty="0"/>
        </a:p>
      </dgm:t>
    </dgm:pt>
    <dgm:pt modelId="{9ADD6FC5-5E11-E84A-A350-6B55C9976F9F}" type="parTrans" cxnId="{3AF0C1E1-D086-D84D-BEEA-68252F0734F0}">
      <dgm:prSet/>
      <dgm:spPr/>
      <dgm:t>
        <a:bodyPr/>
        <a:lstStyle/>
        <a:p>
          <a:endParaRPr lang="en-US"/>
        </a:p>
      </dgm:t>
    </dgm:pt>
    <dgm:pt modelId="{B2B09B94-DF32-B841-8D19-B695EF9093A5}" type="sibTrans" cxnId="{3AF0C1E1-D086-D84D-BEEA-68252F0734F0}">
      <dgm:prSet/>
      <dgm:spPr/>
      <dgm:t>
        <a:bodyPr/>
        <a:lstStyle/>
        <a:p>
          <a:endParaRPr lang="en-US"/>
        </a:p>
      </dgm:t>
    </dgm:pt>
    <dgm:pt modelId="{C8C8FFB7-8EC0-7148-8C4B-8440CBF54B0A}">
      <dgm:prSet/>
      <dgm:spPr/>
      <dgm:t>
        <a:bodyPr/>
        <a:lstStyle/>
        <a:p>
          <a:pPr rtl="0"/>
          <a:r>
            <a:rPr lang="en-US" dirty="0" err="1" smtClean="0"/>
            <a:t>Telegraf</a:t>
          </a:r>
          <a:endParaRPr lang="en-US" dirty="0"/>
        </a:p>
      </dgm:t>
    </dgm:pt>
    <dgm:pt modelId="{BD4F8C67-DAC1-CA4F-B79B-08F34AF81688}" type="parTrans" cxnId="{4CD0D23C-338F-6F47-B05D-A365D76F7F4C}">
      <dgm:prSet/>
      <dgm:spPr/>
      <dgm:t>
        <a:bodyPr/>
        <a:lstStyle/>
        <a:p>
          <a:endParaRPr lang="en-US"/>
        </a:p>
      </dgm:t>
    </dgm:pt>
    <dgm:pt modelId="{00075550-C59B-5E42-BE12-48657E98E0EC}" type="sibTrans" cxnId="{4CD0D23C-338F-6F47-B05D-A365D76F7F4C}">
      <dgm:prSet/>
      <dgm:spPr/>
      <dgm:t>
        <a:bodyPr/>
        <a:lstStyle/>
        <a:p>
          <a:endParaRPr lang="en-US"/>
        </a:p>
      </dgm:t>
    </dgm:pt>
    <dgm:pt modelId="{A4FC866F-6B1D-BD4F-8DC3-B6324D902530}">
      <dgm:prSet/>
      <dgm:spPr/>
      <dgm:t>
        <a:bodyPr/>
        <a:lstStyle/>
        <a:p>
          <a:pPr rtl="0"/>
          <a:r>
            <a:rPr lang="en-US" dirty="0" smtClean="0"/>
            <a:t>Direct writes</a:t>
          </a:r>
          <a:endParaRPr lang="en-US" dirty="0"/>
        </a:p>
      </dgm:t>
    </dgm:pt>
    <dgm:pt modelId="{291E77B6-D296-EB4E-8C78-261274E44775}" type="parTrans" cxnId="{56ABC208-CBEA-414B-9AC5-4966FF5AE5C2}">
      <dgm:prSet/>
      <dgm:spPr/>
      <dgm:t>
        <a:bodyPr/>
        <a:lstStyle/>
        <a:p>
          <a:endParaRPr lang="en-US"/>
        </a:p>
      </dgm:t>
    </dgm:pt>
    <dgm:pt modelId="{D77DC927-D871-EC4C-B861-AAED159F615B}" type="sibTrans" cxnId="{56ABC208-CBEA-414B-9AC5-4966FF5AE5C2}">
      <dgm:prSet/>
      <dgm:spPr/>
      <dgm:t>
        <a:bodyPr/>
        <a:lstStyle/>
        <a:p>
          <a:endParaRPr lang="en-US"/>
        </a:p>
      </dgm:t>
    </dgm:pt>
    <dgm:pt modelId="{9AE31E7B-39BB-3B49-94D7-AC933BE6284B}">
      <dgm:prSet/>
      <dgm:spPr/>
      <dgm:t>
        <a:bodyPr/>
        <a:lstStyle/>
        <a:p>
          <a:pPr rtl="0"/>
          <a:r>
            <a:rPr lang="en-US" dirty="0" smtClean="0"/>
            <a:t>Streaming</a:t>
          </a:r>
          <a:endParaRPr lang="en-US" dirty="0"/>
        </a:p>
      </dgm:t>
    </dgm:pt>
    <dgm:pt modelId="{1FD74208-2F03-514C-B556-191E2C1BDFB8}" type="parTrans" cxnId="{DD0F8E29-1C74-FE42-962C-A3381FC957CF}">
      <dgm:prSet/>
      <dgm:spPr/>
      <dgm:t>
        <a:bodyPr/>
        <a:lstStyle/>
        <a:p>
          <a:endParaRPr lang="en-US"/>
        </a:p>
      </dgm:t>
    </dgm:pt>
    <dgm:pt modelId="{74835803-66E1-0B48-8D6E-A52754463CB2}" type="sibTrans" cxnId="{DD0F8E29-1C74-FE42-962C-A3381FC957CF}">
      <dgm:prSet/>
      <dgm:spPr/>
      <dgm:t>
        <a:bodyPr/>
        <a:lstStyle/>
        <a:p>
          <a:endParaRPr lang="en-US"/>
        </a:p>
      </dgm:t>
    </dgm:pt>
    <dgm:pt modelId="{E28295AB-01D8-6C47-BD5F-F2AAA4AF33BF}">
      <dgm:prSet custT="1"/>
      <dgm:spPr/>
      <dgm:t>
        <a:bodyPr/>
        <a:lstStyle/>
        <a:p>
          <a:pPr rtl="0"/>
          <a:r>
            <a:rPr lang="en-US" sz="2400" dirty="0" smtClean="0"/>
            <a:t>Extracting Data</a:t>
          </a:r>
          <a:endParaRPr lang="en-US" sz="2400" dirty="0"/>
        </a:p>
      </dgm:t>
    </dgm:pt>
    <dgm:pt modelId="{2DA08BDB-BB7F-884C-A9D3-7A1661380F37}" type="parTrans" cxnId="{46F9E335-C0B5-CD4C-A329-F4E8A22EBA14}">
      <dgm:prSet/>
      <dgm:spPr/>
      <dgm:t>
        <a:bodyPr/>
        <a:lstStyle/>
        <a:p>
          <a:endParaRPr lang="en-US"/>
        </a:p>
      </dgm:t>
    </dgm:pt>
    <dgm:pt modelId="{B5054F5C-A57D-4845-81A5-032B5DB75608}" type="sibTrans" cxnId="{46F9E335-C0B5-CD4C-A329-F4E8A22EBA14}">
      <dgm:prSet/>
      <dgm:spPr/>
      <dgm:t>
        <a:bodyPr/>
        <a:lstStyle/>
        <a:p>
          <a:endParaRPr lang="en-US"/>
        </a:p>
      </dgm:t>
    </dgm:pt>
    <dgm:pt modelId="{8B4E5C79-4842-0C40-A689-DDD2FEF9D032}">
      <dgm:prSet/>
      <dgm:spPr/>
      <dgm:t>
        <a:bodyPr/>
        <a:lstStyle/>
        <a:p>
          <a:pPr rtl="0"/>
          <a:r>
            <a:rPr lang="en-US" dirty="0" smtClean="0"/>
            <a:t>API</a:t>
          </a:r>
          <a:endParaRPr lang="en-US" dirty="0"/>
        </a:p>
      </dgm:t>
    </dgm:pt>
    <dgm:pt modelId="{2C436C8F-1FE2-DF45-B76A-4C4D7E1A838D}" type="parTrans" cxnId="{0C93F4D7-0A3D-324F-8D84-13F9B23E90E0}">
      <dgm:prSet/>
      <dgm:spPr/>
      <dgm:t>
        <a:bodyPr/>
        <a:lstStyle/>
        <a:p>
          <a:endParaRPr lang="en-US"/>
        </a:p>
      </dgm:t>
    </dgm:pt>
    <dgm:pt modelId="{91CAD6A2-BF1F-DA40-A64B-1799B8868A62}" type="sibTrans" cxnId="{0C93F4D7-0A3D-324F-8D84-13F9B23E90E0}">
      <dgm:prSet/>
      <dgm:spPr/>
      <dgm:t>
        <a:bodyPr/>
        <a:lstStyle/>
        <a:p>
          <a:endParaRPr lang="en-US"/>
        </a:p>
      </dgm:t>
    </dgm:pt>
    <dgm:pt modelId="{D1534E3A-4A2D-C340-B9A8-B231690B2775}">
      <dgm:prSet/>
      <dgm:spPr/>
      <dgm:t>
        <a:bodyPr/>
        <a:lstStyle/>
        <a:p>
          <a:pPr rtl="0"/>
          <a:r>
            <a:rPr lang="en-US" dirty="0" smtClean="0"/>
            <a:t>Query Language</a:t>
          </a:r>
        </a:p>
      </dgm:t>
    </dgm:pt>
    <dgm:pt modelId="{0F728017-03C9-BE40-AD06-58049F3777EC}" type="parTrans" cxnId="{8F82F718-1E29-F746-ADF4-D8C02EA99086}">
      <dgm:prSet/>
      <dgm:spPr/>
      <dgm:t>
        <a:bodyPr/>
        <a:lstStyle/>
        <a:p>
          <a:endParaRPr lang="en-US"/>
        </a:p>
      </dgm:t>
    </dgm:pt>
    <dgm:pt modelId="{DAD5087B-86C8-494E-9D47-367B4932F3E2}" type="sibTrans" cxnId="{8F82F718-1E29-F746-ADF4-D8C02EA99086}">
      <dgm:prSet/>
      <dgm:spPr/>
      <dgm:t>
        <a:bodyPr/>
        <a:lstStyle/>
        <a:p>
          <a:endParaRPr lang="en-US"/>
        </a:p>
      </dgm:t>
    </dgm:pt>
    <dgm:pt modelId="{87F20E95-EEF6-BA40-8EF1-EC193E010137}">
      <dgm:prSet custT="1"/>
      <dgm:spPr/>
      <dgm:t>
        <a:bodyPr/>
        <a:lstStyle/>
        <a:p>
          <a:pPr rtl="0"/>
          <a:r>
            <a:rPr lang="en-US" sz="2400" dirty="0" smtClean="0"/>
            <a:t>Application &amp; Server Metrics</a:t>
          </a:r>
          <a:endParaRPr lang="en-US" sz="2400" dirty="0"/>
        </a:p>
      </dgm:t>
    </dgm:pt>
    <dgm:pt modelId="{7F665D9F-ACB6-AC49-9E9C-75E7CE8E1402}" type="parTrans" cxnId="{71675E93-FC7B-564A-8F08-A589666221B2}">
      <dgm:prSet/>
      <dgm:spPr/>
      <dgm:t>
        <a:bodyPr/>
        <a:lstStyle/>
        <a:p>
          <a:endParaRPr lang="en-US"/>
        </a:p>
      </dgm:t>
    </dgm:pt>
    <dgm:pt modelId="{7F3FAEEC-6154-C044-8F6E-86D23D9B4CAF}" type="sibTrans" cxnId="{71675E93-FC7B-564A-8F08-A589666221B2}">
      <dgm:prSet/>
      <dgm:spPr/>
      <dgm:t>
        <a:bodyPr/>
        <a:lstStyle/>
        <a:p>
          <a:endParaRPr lang="en-US"/>
        </a:p>
      </dgm:t>
    </dgm:pt>
    <dgm:pt modelId="{CB869FE0-3BF8-CA48-BE8E-D466CD4DC8CF}">
      <dgm:prSet/>
      <dgm:spPr/>
      <dgm:t>
        <a:bodyPr/>
        <a:lstStyle/>
        <a:p>
          <a:pPr rtl="0"/>
          <a:r>
            <a:rPr lang="en-US" smtClean="0"/>
            <a:t>CloudWatch</a:t>
          </a:r>
          <a:endParaRPr lang="en-US"/>
        </a:p>
      </dgm:t>
    </dgm:pt>
    <dgm:pt modelId="{46121060-4A69-6340-9B68-F2EEB3ACE071}" type="parTrans" cxnId="{9D25A30B-E924-244B-B0FD-F855244F157E}">
      <dgm:prSet/>
      <dgm:spPr/>
      <dgm:t>
        <a:bodyPr/>
        <a:lstStyle/>
        <a:p>
          <a:endParaRPr lang="en-US"/>
        </a:p>
      </dgm:t>
    </dgm:pt>
    <dgm:pt modelId="{EB33C863-3F50-A74D-BD15-2E23542EDBA2}" type="sibTrans" cxnId="{9D25A30B-E924-244B-B0FD-F855244F157E}">
      <dgm:prSet/>
      <dgm:spPr/>
      <dgm:t>
        <a:bodyPr/>
        <a:lstStyle/>
        <a:p>
          <a:endParaRPr lang="en-US"/>
        </a:p>
      </dgm:t>
    </dgm:pt>
    <dgm:pt modelId="{C439C28D-48D9-DD47-B258-78385AAAC1ED}">
      <dgm:prSet/>
      <dgm:spPr/>
      <dgm:t>
        <a:bodyPr/>
        <a:lstStyle/>
        <a:p>
          <a:pPr rtl="0"/>
          <a:r>
            <a:rPr lang="en-US" smtClean="0"/>
            <a:t>APM</a:t>
          </a:r>
          <a:endParaRPr lang="en-US"/>
        </a:p>
      </dgm:t>
    </dgm:pt>
    <dgm:pt modelId="{760B78EB-59D7-784E-B82F-F16CD89E2559}" type="parTrans" cxnId="{3A7DEA6F-F405-5C40-A1FF-F6DCEEF00D32}">
      <dgm:prSet/>
      <dgm:spPr/>
      <dgm:t>
        <a:bodyPr/>
        <a:lstStyle/>
        <a:p>
          <a:endParaRPr lang="en-US"/>
        </a:p>
      </dgm:t>
    </dgm:pt>
    <dgm:pt modelId="{F9ECEE7B-87C3-DC4A-813E-1412B897A2B2}" type="sibTrans" cxnId="{3A7DEA6F-F405-5C40-A1FF-F6DCEEF00D32}">
      <dgm:prSet/>
      <dgm:spPr/>
      <dgm:t>
        <a:bodyPr/>
        <a:lstStyle/>
        <a:p>
          <a:endParaRPr lang="en-US"/>
        </a:p>
      </dgm:t>
    </dgm:pt>
    <dgm:pt modelId="{0BAE1670-B8DA-4041-9F6D-FDEA10125680}">
      <dgm:prSet/>
      <dgm:spPr/>
      <dgm:t>
        <a:bodyPr/>
        <a:lstStyle/>
        <a:p>
          <a:pPr rtl="0"/>
          <a:r>
            <a:rPr lang="en-US" dirty="0" smtClean="0"/>
            <a:t>Logs and Plugins</a:t>
          </a:r>
          <a:endParaRPr lang="en-US" dirty="0"/>
        </a:p>
      </dgm:t>
    </dgm:pt>
    <dgm:pt modelId="{C51D084A-BCF0-7B47-8991-56A9333CD7DF}" type="parTrans" cxnId="{FA089095-FA2F-E349-B23F-54D80D5EAD91}">
      <dgm:prSet/>
      <dgm:spPr/>
      <dgm:t>
        <a:bodyPr/>
        <a:lstStyle/>
        <a:p>
          <a:endParaRPr lang="en-US"/>
        </a:p>
      </dgm:t>
    </dgm:pt>
    <dgm:pt modelId="{D7A2CA56-B213-5346-ABF4-0AE65D464E8B}" type="sibTrans" cxnId="{FA089095-FA2F-E349-B23F-54D80D5EAD91}">
      <dgm:prSet/>
      <dgm:spPr/>
      <dgm:t>
        <a:bodyPr/>
        <a:lstStyle/>
        <a:p>
          <a:endParaRPr lang="en-US"/>
        </a:p>
      </dgm:t>
    </dgm:pt>
    <dgm:pt modelId="{EB4F819C-ECE1-B646-928D-9C459619EEA6}">
      <dgm:prSet/>
      <dgm:spPr/>
      <dgm:t>
        <a:bodyPr/>
        <a:lstStyle/>
        <a:p>
          <a:pPr rtl="0"/>
          <a:endParaRPr lang="en-US"/>
        </a:p>
      </dgm:t>
    </dgm:pt>
    <dgm:pt modelId="{F313D20B-1CB5-A442-917F-55ACC9986E15}" type="parTrans" cxnId="{839CC6DA-B1C0-764B-BE0A-AE6D042F827A}">
      <dgm:prSet/>
      <dgm:spPr/>
      <dgm:t>
        <a:bodyPr/>
        <a:lstStyle/>
        <a:p>
          <a:endParaRPr lang="en-US"/>
        </a:p>
      </dgm:t>
    </dgm:pt>
    <dgm:pt modelId="{B66A0519-9380-6A49-953E-8A857C580E99}" type="sibTrans" cxnId="{839CC6DA-B1C0-764B-BE0A-AE6D042F827A}">
      <dgm:prSet/>
      <dgm:spPr/>
      <dgm:t>
        <a:bodyPr/>
        <a:lstStyle/>
        <a:p>
          <a:endParaRPr lang="en-US"/>
        </a:p>
      </dgm:t>
    </dgm:pt>
    <dgm:pt modelId="{BEE822A9-4060-2843-9A59-581DC5A541C6}">
      <dgm:prSet/>
      <dgm:spPr/>
      <dgm:t>
        <a:bodyPr/>
        <a:lstStyle/>
        <a:p>
          <a:pPr marL="228600" lvl="1" indent="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dirty="0" smtClean="0"/>
            <a:t>APM Tools</a:t>
          </a:r>
          <a:endParaRPr lang="en-US" dirty="0"/>
        </a:p>
      </dgm:t>
    </dgm:pt>
    <dgm:pt modelId="{7840A062-FE3B-DA41-B122-E657B80E2B68}" type="sibTrans" cxnId="{FB463880-BEAE-514A-8305-26777069A7CE}">
      <dgm:prSet/>
      <dgm:spPr/>
      <dgm:t>
        <a:bodyPr/>
        <a:lstStyle/>
        <a:p>
          <a:endParaRPr lang="en-US"/>
        </a:p>
      </dgm:t>
    </dgm:pt>
    <dgm:pt modelId="{0EA45ED9-6894-8B4D-A933-4ADA4BDEB847}" type="parTrans" cxnId="{FB463880-BEAE-514A-8305-26777069A7CE}">
      <dgm:prSet/>
      <dgm:spPr/>
      <dgm:t>
        <a:bodyPr/>
        <a:lstStyle/>
        <a:p>
          <a:endParaRPr lang="en-US"/>
        </a:p>
      </dgm:t>
    </dgm:pt>
    <dgm:pt modelId="{5058BAF0-0BC2-6449-A6AD-0DF8D1191BC2}">
      <dgm:prSet/>
      <dgm:spPr/>
      <dgm:t>
        <a:bodyPr/>
        <a:lstStyle/>
        <a:p>
          <a:pPr marL="228600" lvl="1" indent="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dirty="0" err="1" smtClean="0"/>
            <a:t>Splunk</a:t>
          </a:r>
          <a:endParaRPr lang="en-US" dirty="0"/>
        </a:p>
      </dgm:t>
    </dgm:pt>
    <dgm:pt modelId="{FC035591-5973-624C-BCCA-DA21D47B9DB1}" type="sibTrans" cxnId="{13808191-AD8A-3240-A930-035EA7A37C18}">
      <dgm:prSet/>
      <dgm:spPr/>
      <dgm:t>
        <a:bodyPr/>
        <a:lstStyle/>
        <a:p>
          <a:endParaRPr lang="en-US"/>
        </a:p>
      </dgm:t>
    </dgm:pt>
    <dgm:pt modelId="{CF0BE5A1-9AAC-B943-95CF-45ECA86C9722}" type="parTrans" cxnId="{13808191-AD8A-3240-A930-035EA7A37C18}">
      <dgm:prSet/>
      <dgm:spPr/>
      <dgm:t>
        <a:bodyPr/>
        <a:lstStyle/>
        <a:p>
          <a:endParaRPr lang="en-US"/>
        </a:p>
      </dgm:t>
    </dgm:pt>
    <dgm:pt modelId="{36C8298E-6910-E644-B5CC-B777602B6249}">
      <dgm:prSet/>
      <dgm:spPr/>
      <dgm:t>
        <a:bodyPr/>
        <a:lstStyle/>
        <a:p>
          <a:pPr marL="228600" lvl="1" indent="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dirty="0" smtClean="0"/>
            <a:t>Influx</a:t>
          </a:r>
          <a:endParaRPr lang="en-US" dirty="0"/>
        </a:p>
      </dgm:t>
    </dgm:pt>
    <dgm:pt modelId="{07CBE6EC-C2B5-634C-9294-76B5A9E1B065}" type="sibTrans" cxnId="{49E853FF-48FC-C647-9CBB-12D86C725B2E}">
      <dgm:prSet/>
      <dgm:spPr/>
      <dgm:t>
        <a:bodyPr/>
        <a:lstStyle/>
        <a:p>
          <a:endParaRPr lang="en-US"/>
        </a:p>
      </dgm:t>
    </dgm:pt>
    <dgm:pt modelId="{40909AA7-9149-FB48-BAB9-19E67D360208}" type="parTrans" cxnId="{49E853FF-48FC-C647-9CBB-12D86C725B2E}">
      <dgm:prSet/>
      <dgm:spPr/>
      <dgm:t>
        <a:bodyPr/>
        <a:lstStyle/>
        <a:p>
          <a:endParaRPr lang="en-US"/>
        </a:p>
      </dgm:t>
    </dgm:pt>
    <dgm:pt modelId="{0261B9D9-141E-4640-A51C-53513F1A35A0}">
      <dgm:prSet/>
      <dgm:spPr/>
      <dgm:t>
        <a:bodyPr/>
        <a:lstStyle/>
        <a:p>
          <a:pPr marL="228600" lvl="1" indent="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dirty="0" smtClean="0"/>
            <a:t>Elastic search</a:t>
          </a:r>
          <a:endParaRPr lang="en-US" dirty="0"/>
        </a:p>
      </dgm:t>
    </dgm:pt>
    <dgm:pt modelId="{9756D688-5B92-4444-B447-6E30C97130EB}" type="sibTrans" cxnId="{49908FDA-A35C-8248-A2D9-6ACBB16F84F5}">
      <dgm:prSet/>
      <dgm:spPr/>
      <dgm:t>
        <a:bodyPr/>
        <a:lstStyle/>
        <a:p>
          <a:endParaRPr lang="en-US"/>
        </a:p>
      </dgm:t>
    </dgm:pt>
    <dgm:pt modelId="{33066786-E39B-DD4F-9FA4-9DD0D7855D6B}" type="parTrans" cxnId="{49908FDA-A35C-8248-A2D9-6ACBB16F84F5}">
      <dgm:prSet/>
      <dgm:spPr/>
      <dgm:t>
        <a:bodyPr/>
        <a:lstStyle/>
        <a:p>
          <a:endParaRPr lang="en-US"/>
        </a:p>
      </dgm:t>
    </dgm:pt>
    <dgm:pt modelId="{70A96655-B40E-D843-9D05-6B965C803E04}">
      <dgm:prSet custT="1"/>
      <dgm:spPr/>
      <dgm:t>
        <a:bodyPr/>
        <a:lstStyle/>
        <a:p>
          <a:pPr rtl="0"/>
          <a:r>
            <a:rPr lang="en-US" sz="2400" dirty="0" smtClean="0"/>
            <a:t>Options</a:t>
          </a:r>
          <a:endParaRPr lang="en-US" sz="2800" dirty="0"/>
        </a:p>
      </dgm:t>
    </dgm:pt>
    <dgm:pt modelId="{43B6CE8D-6BCD-6A43-9C3B-689DF1F6F9E7}" type="parTrans" cxnId="{477E9D26-825A-B249-BE2C-FA64116736DE}">
      <dgm:prSet/>
      <dgm:spPr/>
      <dgm:t>
        <a:bodyPr/>
        <a:lstStyle/>
        <a:p>
          <a:endParaRPr lang="en-US"/>
        </a:p>
      </dgm:t>
    </dgm:pt>
    <dgm:pt modelId="{FD9FDACC-FB78-1A4A-842B-DB249752421E}" type="sibTrans" cxnId="{477E9D26-825A-B249-BE2C-FA64116736DE}">
      <dgm:prSet/>
      <dgm:spPr/>
      <dgm:t>
        <a:bodyPr/>
        <a:lstStyle/>
        <a:p>
          <a:endParaRPr lang="en-US"/>
        </a:p>
      </dgm:t>
    </dgm:pt>
    <dgm:pt modelId="{BE699522-591B-2C42-9286-19F60F87EE83}">
      <dgm:prSet/>
      <dgm:spPr/>
      <dgm:t>
        <a:bodyPr/>
        <a:lstStyle/>
        <a:p>
          <a:pPr marL="457200" lvl="2" indent="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dirty="0" err="1" smtClean="0"/>
            <a:t>Dynatrace</a:t>
          </a:r>
          <a:endParaRPr lang="en-US" dirty="0"/>
        </a:p>
      </dgm:t>
    </dgm:pt>
    <dgm:pt modelId="{E72F3FAC-BCC9-454D-AE17-CA055E53E0CF}" type="parTrans" cxnId="{69FFF9E1-5477-9D48-9638-7FF77D3FC326}">
      <dgm:prSet/>
      <dgm:spPr/>
      <dgm:t>
        <a:bodyPr/>
        <a:lstStyle/>
        <a:p>
          <a:endParaRPr lang="en-US"/>
        </a:p>
      </dgm:t>
    </dgm:pt>
    <dgm:pt modelId="{BBC03670-AAB1-B64B-98B1-ACD7CE57FDC5}" type="sibTrans" cxnId="{69FFF9E1-5477-9D48-9638-7FF77D3FC326}">
      <dgm:prSet/>
      <dgm:spPr/>
      <dgm:t>
        <a:bodyPr/>
        <a:lstStyle/>
        <a:p>
          <a:endParaRPr lang="en-US"/>
        </a:p>
      </dgm:t>
    </dgm:pt>
    <dgm:pt modelId="{B7E085CF-2AF8-BB49-87CE-0502D60715FE}">
      <dgm:prSet/>
      <dgm:spPr/>
      <dgm:t>
        <a:bodyPr/>
        <a:lstStyle/>
        <a:p>
          <a:pPr marL="457200" marR="0" lvl="2" indent="-228600" algn="l" defTabSz="88900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endParaRPr lang="en-US" dirty="0"/>
        </a:p>
      </dgm:t>
    </dgm:pt>
    <dgm:pt modelId="{74AFEDB9-41FC-064D-B56C-EF5E308769C8}" type="parTrans" cxnId="{23806385-A614-3F43-9985-2E0D1E5FA6FB}">
      <dgm:prSet/>
      <dgm:spPr/>
      <dgm:t>
        <a:bodyPr/>
        <a:lstStyle/>
        <a:p>
          <a:endParaRPr lang="en-US"/>
        </a:p>
      </dgm:t>
    </dgm:pt>
    <dgm:pt modelId="{D7242C29-ADDD-5949-B461-0F4530057BE6}" type="sibTrans" cxnId="{23806385-A614-3F43-9985-2E0D1E5FA6FB}">
      <dgm:prSet/>
      <dgm:spPr/>
      <dgm:t>
        <a:bodyPr/>
        <a:lstStyle/>
        <a:p>
          <a:endParaRPr lang="en-US"/>
        </a:p>
      </dgm:t>
    </dgm:pt>
    <dgm:pt modelId="{5E41ACE3-AC0B-0842-8CD6-B04640016A07}">
      <dgm:prSet/>
      <dgm:spPr/>
      <dgm:t>
        <a:bodyPr/>
        <a:lstStyle/>
        <a:p>
          <a:pPr rtl="0"/>
          <a:r>
            <a:rPr lang="en-US" dirty="0" smtClean="0"/>
            <a:t>API's</a:t>
          </a:r>
          <a:endParaRPr lang="en-US" dirty="0"/>
        </a:p>
      </dgm:t>
    </dgm:pt>
    <dgm:pt modelId="{51C67155-6B65-9F44-9304-006D8922E072}" type="parTrans" cxnId="{F8AD4ABB-281D-E247-BBD9-22314D7DD3BE}">
      <dgm:prSet/>
      <dgm:spPr/>
      <dgm:t>
        <a:bodyPr/>
        <a:lstStyle/>
        <a:p>
          <a:endParaRPr lang="en-US"/>
        </a:p>
      </dgm:t>
    </dgm:pt>
    <dgm:pt modelId="{D209FCBD-C406-6045-92D0-FB3EEFC1C587}" type="sibTrans" cxnId="{F8AD4ABB-281D-E247-BBD9-22314D7DD3BE}">
      <dgm:prSet/>
      <dgm:spPr/>
      <dgm:t>
        <a:bodyPr/>
        <a:lstStyle/>
        <a:p>
          <a:endParaRPr lang="en-US"/>
        </a:p>
      </dgm:t>
    </dgm:pt>
    <dgm:pt modelId="{46C508CF-1432-4B41-B4ED-C98A8F81DD89}">
      <dgm:prSet/>
      <dgm:spPr/>
      <dgm:t>
        <a:bodyPr/>
        <a:lstStyle/>
        <a:p>
          <a:pPr rtl="0"/>
          <a:r>
            <a:rPr lang="en-US" dirty="0" smtClean="0"/>
            <a:t>Post</a:t>
          </a:r>
          <a:endParaRPr lang="en-US" dirty="0"/>
        </a:p>
      </dgm:t>
    </dgm:pt>
    <dgm:pt modelId="{6022FE95-E58E-8E4C-8672-8EA83C0BD9F7}" type="parTrans" cxnId="{F1A76EC9-2263-944F-9D16-88ADB7FE01DE}">
      <dgm:prSet/>
      <dgm:spPr/>
      <dgm:t>
        <a:bodyPr/>
        <a:lstStyle/>
        <a:p>
          <a:endParaRPr lang="en-US"/>
        </a:p>
      </dgm:t>
    </dgm:pt>
    <dgm:pt modelId="{082B0A35-8BB9-4B4F-9899-CD72280488AC}" type="sibTrans" cxnId="{F1A76EC9-2263-944F-9D16-88ADB7FE01DE}">
      <dgm:prSet/>
      <dgm:spPr/>
      <dgm:t>
        <a:bodyPr/>
        <a:lstStyle/>
        <a:p>
          <a:endParaRPr lang="en-US"/>
        </a:p>
      </dgm:t>
    </dgm:pt>
    <dgm:pt modelId="{F41547F7-817B-6E4A-92CA-990ABD897A21}">
      <dgm:prSet/>
      <dgm:spPr/>
      <dgm:t>
        <a:bodyPr/>
        <a:lstStyle/>
        <a:p>
          <a:pPr rtl="0"/>
          <a:r>
            <a:rPr lang="en-US" dirty="0" err="1" smtClean="0"/>
            <a:t>topbeats</a:t>
          </a:r>
          <a:endParaRPr lang="en-US" dirty="0"/>
        </a:p>
      </dgm:t>
    </dgm:pt>
    <dgm:pt modelId="{42961F4E-E690-5D4F-AA87-D5EB697EC2F6}" type="parTrans" cxnId="{7C5D537E-31E5-F343-8DE2-AF2DB2F84E4E}">
      <dgm:prSet/>
      <dgm:spPr/>
      <dgm:t>
        <a:bodyPr/>
        <a:lstStyle/>
        <a:p>
          <a:endParaRPr lang="en-US"/>
        </a:p>
      </dgm:t>
    </dgm:pt>
    <dgm:pt modelId="{C0540400-78CA-7E49-8C2F-36FD117ACA22}" type="sibTrans" cxnId="{7C5D537E-31E5-F343-8DE2-AF2DB2F84E4E}">
      <dgm:prSet/>
      <dgm:spPr/>
      <dgm:t>
        <a:bodyPr/>
        <a:lstStyle/>
        <a:p>
          <a:endParaRPr lang="en-US"/>
        </a:p>
      </dgm:t>
    </dgm:pt>
    <dgm:pt modelId="{DC181F93-BEE5-BA4C-85EA-17A08A1FD978}">
      <dgm:prSet/>
      <dgm:spPr/>
      <dgm:t>
        <a:bodyPr/>
        <a:lstStyle/>
        <a:p>
          <a:pPr rtl="0"/>
          <a:r>
            <a:rPr lang="en-US" dirty="0" smtClean="0"/>
            <a:t>Size &amp; Capacity Limits</a:t>
          </a:r>
        </a:p>
      </dgm:t>
    </dgm:pt>
    <dgm:pt modelId="{3E8DD731-CF77-7045-8A02-88DA924286BB}" type="parTrans" cxnId="{6FC49A19-FEA8-4B48-BD19-27EE33315D5D}">
      <dgm:prSet/>
      <dgm:spPr/>
      <dgm:t>
        <a:bodyPr/>
        <a:lstStyle/>
        <a:p>
          <a:endParaRPr lang="en-US"/>
        </a:p>
      </dgm:t>
    </dgm:pt>
    <dgm:pt modelId="{94897C38-3832-D945-B0EB-F7CE990A2AD5}" type="sibTrans" cxnId="{6FC49A19-FEA8-4B48-BD19-27EE33315D5D}">
      <dgm:prSet/>
      <dgm:spPr/>
      <dgm:t>
        <a:bodyPr/>
        <a:lstStyle/>
        <a:p>
          <a:endParaRPr lang="en-US"/>
        </a:p>
      </dgm:t>
    </dgm:pt>
    <dgm:pt modelId="{1B72839C-3279-444F-B0D2-255B5810C6BD}">
      <dgm:prSet/>
      <dgm:spPr/>
      <dgm:t>
        <a:bodyPr/>
        <a:lstStyle/>
        <a:p>
          <a:pPr rtl="0"/>
          <a:r>
            <a:rPr lang="en-US" dirty="0" smtClean="0"/>
            <a:t>Raw or Analyzed</a:t>
          </a:r>
        </a:p>
      </dgm:t>
    </dgm:pt>
    <dgm:pt modelId="{BAA462AE-CD1C-7E4A-9C37-024D3883DC7C}" type="parTrans" cxnId="{02CF43E8-5C24-764B-BDFB-8F0B60A322E7}">
      <dgm:prSet/>
      <dgm:spPr/>
      <dgm:t>
        <a:bodyPr/>
        <a:lstStyle/>
        <a:p>
          <a:endParaRPr lang="en-US"/>
        </a:p>
      </dgm:t>
    </dgm:pt>
    <dgm:pt modelId="{EF0C0B64-A74B-5149-96BD-CDBA49C6EF26}" type="sibTrans" cxnId="{02CF43E8-5C24-764B-BDFB-8F0B60A322E7}">
      <dgm:prSet/>
      <dgm:spPr/>
      <dgm:t>
        <a:bodyPr/>
        <a:lstStyle/>
        <a:p>
          <a:endParaRPr lang="en-US"/>
        </a:p>
      </dgm:t>
    </dgm:pt>
    <dgm:pt modelId="{E79ED9FF-6AE8-AE4E-8F1B-18192934A8A7}">
      <dgm:prSet/>
      <dgm:spPr/>
      <dgm:t>
        <a:bodyPr/>
        <a:lstStyle/>
        <a:p>
          <a:pPr rtl="0"/>
          <a:r>
            <a:rPr lang="en-US" dirty="0" smtClean="0"/>
            <a:t>Visualization Support</a:t>
          </a:r>
        </a:p>
      </dgm:t>
    </dgm:pt>
    <dgm:pt modelId="{4B8DEA61-321D-5546-930C-B651F6286533}" type="parTrans" cxnId="{2585EF49-F98A-0348-8F56-E4AEDBEAE665}">
      <dgm:prSet/>
      <dgm:spPr/>
      <dgm:t>
        <a:bodyPr/>
        <a:lstStyle/>
        <a:p>
          <a:endParaRPr lang="en-US"/>
        </a:p>
      </dgm:t>
    </dgm:pt>
    <dgm:pt modelId="{2231A18E-0FD5-EF42-B6A3-43324CBAFBB8}" type="sibTrans" cxnId="{2585EF49-F98A-0348-8F56-E4AEDBEAE665}">
      <dgm:prSet/>
      <dgm:spPr/>
      <dgm:t>
        <a:bodyPr/>
        <a:lstStyle/>
        <a:p>
          <a:endParaRPr lang="en-US"/>
        </a:p>
      </dgm:t>
    </dgm:pt>
    <dgm:pt modelId="{B786A9B9-073E-8A41-9426-F7632A6A1F88}" type="pres">
      <dgm:prSet presAssocID="{DBF3E46E-6B04-F643-9ABB-FF54B4BE8A67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157D040-7EE7-6045-A007-DE1B80CE15C3}" type="pres">
      <dgm:prSet presAssocID="{70A96655-B40E-D843-9D05-6B965C803E04}" presName="composite" presStyleCnt="0"/>
      <dgm:spPr/>
    </dgm:pt>
    <dgm:pt modelId="{39658099-8CEE-CB4C-9980-DD5536076B77}" type="pres">
      <dgm:prSet presAssocID="{70A96655-B40E-D843-9D05-6B965C803E04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00610BD-B203-A746-AB83-A7DFCBA6DCAB}" type="pres">
      <dgm:prSet presAssocID="{70A96655-B40E-D843-9D05-6B965C803E04}" presName="desTx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27FE0A-F3AD-3A4B-A663-71FED589447C}" type="pres">
      <dgm:prSet presAssocID="{FD9FDACC-FB78-1A4A-842B-DB249752421E}" presName="space" presStyleCnt="0"/>
      <dgm:spPr/>
    </dgm:pt>
    <dgm:pt modelId="{61418E77-8335-0C47-900D-821B832FA82C}" type="pres">
      <dgm:prSet presAssocID="{7CFD6055-1FE3-354A-99C4-D74D6E64B670}" presName="composite" presStyleCnt="0"/>
      <dgm:spPr/>
    </dgm:pt>
    <dgm:pt modelId="{A6E8D045-7730-FD46-8CB6-58F48570F721}" type="pres">
      <dgm:prSet presAssocID="{7CFD6055-1FE3-354A-99C4-D74D6E64B670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43D3E33-0E6C-5E4B-BABC-EF702EBD7C1B}" type="pres">
      <dgm:prSet presAssocID="{7CFD6055-1FE3-354A-99C4-D74D6E64B670}" presName="desTx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D1288A-7B01-C847-9609-08E13CAC5C79}" type="pres">
      <dgm:prSet presAssocID="{96133A88-8BA3-0D4B-832A-D13B0359657D}" presName="space" presStyleCnt="0"/>
      <dgm:spPr/>
    </dgm:pt>
    <dgm:pt modelId="{6153619A-E723-FA44-AC65-5B8D2129FE24}" type="pres">
      <dgm:prSet presAssocID="{E28295AB-01D8-6C47-BD5F-F2AAA4AF33BF}" presName="composite" presStyleCnt="0"/>
      <dgm:spPr/>
    </dgm:pt>
    <dgm:pt modelId="{8C2E06DF-11FF-D84A-8D95-59D90B0AAF5F}" type="pres">
      <dgm:prSet presAssocID="{E28295AB-01D8-6C47-BD5F-F2AAA4AF33BF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2CCAEC-0278-9246-BE15-B7748481E549}" type="pres">
      <dgm:prSet presAssocID="{E28295AB-01D8-6C47-BD5F-F2AAA4AF33BF}" presName="desTx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4524F6D-CC72-BB45-88A4-63FCB7C58B04}" type="pres">
      <dgm:prSet presAssocID="{B5054F5C-A57D-4845-81A5-032B5DB75608}" presName="space" presStyleCnt="0"/>
      <dgm:spPr/>
    </dgm:pt>
    <dgm:pt modelId="{3BCEFAF9-7A1D-DB40-B216-B32BCC02D2F4}" type="pres">
      <dgm:prSet presAssocID="{87F20E95-EEF6-BA40-8EF1-EC193E010137}" presName="composite" presStyleCnt="0"/>
      <dgm:spPr/>
    </dgm:pt>
    <dgm:pt modelId="{F065C9CE-E9C2-664B-B5E9-A335A004546F}" type="pres">
      <dgm:prSet presAssocID="{87F20E95-EEF6-BA40-8EF1-EC193E010137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BDF9CDE-E463-9F47-8F77-8DF0E148EEC9}" type="pres">
      <dgm:prSet presAssocID="{87F20E95-EEF6-BA40-8EF1-EC193E010137}" presName="desTx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3808191-AD8A-3240-A930-035EA7A37C18}" srcId="{70A96655-B40E-D843-9D05-6B965C803E04}" destId="{5058BAF0-0BC2-6449-A6AD-0DF8D1191BC2}" srcOrd="2" destOrd="0" parTransId="{CF0BE5A1-9AAC-B943-95CF-45ECA86C9722}" sibTransId="{FC035591-5973-624C-BCCA-DA21D47B9DB1}"/>
    <dgm:cxn modelId="{CFAD294D-68BF-0442-8387-EE700F93EBD8}" type="presOf" srcId="{7CFD6055-1FE3-354A-99C4-D74D6E64B670}" destId="{A6E8D045-7730-FD46-8CB6-58F48570F721}" srcOrd="0" destOrd="0" presId="urn:microsoft.com/office/officeart/2005/8/layout/hList1"/>
    <dgm:cxn modelId="{B643EFC6-AB00-D54D-BEE0-EDC813941B2D}" type="presOf" srcId="{5058BAF0-0BC2-6449-A6AD-0DF8D1191BC2}" destId="{600610BD-B203-A746-AB83-A7DFCBA6DCAB}" srcOrd="0" destOrd="2" presId="urn:microsoft.com/office/officeart/2005/8/layout/hList1"/>
    <dgm:cxn modelId="{D11E0115-9508-C343-B35D-81AF511FCA74}" type="presOf" srcId="{C8C8FFB7-8EC0-7148-8C4B-8440CBF54B0A}" destId="{143D3E33-0E6C-5E4B-BABC-EF702EBD7C1B}" srcOrd="0" destOrd="2" presId="urn:microsoft.com/office/officeart/2005/8/layout/hList1"/>
    <dgm:cxn modelId="{95D20345-5066-B441-986C-BCE1225676DA}" type="presOf" srcId="{E28295AB-01D8-6C47-BD5F-F2AAA4AF33BF}" destId="{8C2E06DF-11FF-D84A-8D95-59D90B0AAF5F}" srcOrd="0" destOrd="0" presId="urn:microsoft.com/office/officeart/2005/8/layout/hList1"/>
    <dgm:cxn modelId="{8F82F718-1E29-F746-ADF4-D8C02EA99086}" srcId="{E28295AB-01D8-6C47-BD5F-F2AAA4AF33BF}" destId="{D1534E3A-4A2D-C340-B9A8-B231690B2775}" srcOrd="1" destOrd="0" parTransId="{0F728017-03C9-BE40-AD06-58049F3777EC}" sibTransId="{DAD5087B-86C8-494E-9D47-367B4932F3E2}"/>
    <dgm:cxn modelId="{0C93F4D7-0A3D-324F-8D84-13F9B23E90E0}" srcId="{E28295AB-01D8-6C47-BD5F-F2AAA4AF33BF}" destId="{8B4E5C79-4842-0C40-A689-DDD2FEF9D032}" srcOrd="0" destOrd="0" parTransId="{2C436C8F-1FE2-DF45-B76A-4C4D7E1A838D}" sibTransId="{91CAD6A2-BF1F-DA40-A64B-1799B8868A62}"/>
    <dgm:cxn modelId="{565A463E-BF52-3B48-8A31-7C1972558F16}" type="presOf" srcId="{9AE31E7B-39BB-3B49-94D7-AC933BE6284B}" destId="{143D3E33-0E6C-5E4B-BABC-EF702EBD7C1B}" srcOrd="0" destOrd="6" presId="urn:microsoft.com/office/officeart/2005/8/layout/hList1"/>
    <dgm:cxn modelId="{49908FDA-A35C-8248-A2D9-6ACBB16F84F5}" srcId="{70A96655-B40E-D843-9D05-6B965C803E04}" destId="{0261B9D9-141E-4640-A51C-53513F1A35A0}" srcOrd="0" destOrd="0" parTransId="{33066786-E39B-DD4F-9FA4-9DD0D7855D6B}" sibTransId="{9756D688-5B92-4444-B447-6E30C97130EB}"/>
    <dgm:cxn modelId="{C427943A-4E77-1B44-B1F2-8E6F323B81D4}" type="presOf" srcId="{DC181F93-BEE5-BA4C-85EA-17A08A1FD978}" destId="{4B2CCAEC-0278-9246-BE15-B7748481E549}" srcOrd="0" destOrd="3" presId="urn:microsoft.com/office/officeart/2005/8/layout/hList1"/>
    <dgm:cxn modelId="{C9A21390-6ADE-9040-B89B-D49CA29EF693}" type="presOf" srcId="{0BAE1670-B8DA-4041-9F6D-FDEA10125680}" destId="{3BDF9CDE-E463-9F47-8F77-8DF0E148EEC9}" srcOrd="0" destOrd="2" presId="urn:microsoft.com/office/officeart/2005/8/layout/hList1"/>
    <dgm:cxn modelId="{4B174790-C8B7-9F48-A4CA-3A68339A342A}" type="presOf" srcId="{CB869FE0-3BF8-CA48-BE8E-D466CD4DC8CF}" destId="{3BDF9CDE-E463-9F47-8F77-8DF0E148EEC9}" srcOrd="0" destOrd="0" presId="urn:microsoft.com/office/officeart/2005/8/layout/hList1"/>
    <dgm:cxn modelId="{AB430382-9FEC-F043-B458-65752E571577}" type="presOf" srcId="{DBF3E46E-6B04-F643-9ABB-FF54B4BE8A67}" destId="{B786A9B9-073E-8A41-9426-F7632A6A1F88}" srcOrd="0" destOrd="0" presId="urn:microsoft.com/office/officeart/2005/8/layout/hList1"/>
    <dgm:cxn modelId="{980E3940-2EC1-2544-9354-9A1D0FE01746}" type="presOf" srcId="{5E41ACE3-AC0B-0842-8CD6-B04640016A07}" destId="{143D3E33-0E6C-5E4B-BABC-EF702EBD7C1B}" srcOrd="0" destOrd="4" presId="urn:microsoft.com/office/officeart/2005/8/layout/hList1"/>
    <dgm:cxn modelId="{DD0F8E29-1C74-FE42-962C-A3381FC957CF}" srcId="{7CFD6055-1FE3-354A-99C4-D74D6E64B670}" destId="{9AE31E7B-39BB-3B49-94D7-AC933BE6284B}" srcOrd="2" destOrd="0" parTransId="{1FD74208-2F03-514C-B556-191E2C1BDFB8}" sibTransId="{74835803-66E1-0B48-8D6E-A52754463CB2}"/>
    <dgm:cxn modelId="{4CCB9421-1CB7-9B43-8175-E088F74F1DE0}" type="presOf" srcId="{A4FC866F-6B1D-BD4F-8DC3-B6324D902530}" destId="{143D3E33-0E6C-5E4B-BABC-EF702EBD7C1B}" srcOrd="0" destOrd="3" presId="urn:microsoft.com/office/officeart/2005/8/layout/hList1"/>
    <dgm:cxn modelId="{F1A76EC9-2263-944F-9D16-88ADB7FE01DE}" srcId="{A4FC866F-6B1D-BD4F-8DC3-B6324D902530}" destId="{46C508CF-1432-4B41-B4ED-C98A8F81DD89}" srcOrd="1" destOrd="0" parTransId="{6022FE95-E58E-8E4C-8672-8EA83C0BD9F7}" sibTransId="{082B0A35-8BB9-4B4F-9899-CD72280488AC}"/>
    <dgm:cxn modelId="{4CD0D23C-338F-6F47-B05D-A365D76F7F4C}" srcId="{3A2B6333-547C-F546-9061-152A703EBAF3}" destId="{C8C8FFB7-8EC0-7148-8C4B-8440CBF54B0A}" srcOrd="1" destOrd="0" parTransId="{BD4F8C67-DAC1-CA4F-B79B-08F34AF81688}" sibTransId="{00075550-C59B-5E42-BE12-48657E98E0EC}"/>
    <dgm:cxn modelId="{3AF0C1E1-D086-D84D-BEEA-68252F0734F0}" srcId="{3A2B6333-547C-F546-9061-152A703EBAF3}" destId="{DC220E65-D05D-9747-B9FF-4F5C608C8643}" srcOrd="0" destOrd="0" parTransId="{9ADD6FC5-5E11-E84A-A350-6B55C9976F9F}" sibTransId="{B2B09B94-DF32-B841-8D19-B695EF9093A5}"/>
    <dgm:cxn modelId="{2585EF49-F98A-0348-8F56-E4AEDBEAE665}" srcId="{E28295AB-01D8-6C47-BD5F-F2AAA4AF33BF}" destId="{E79ED9FF-6AE8-AE4E-8F1B-18192934A8A7}" srcOrd="4" destOrd="0" parTransId="{4B8DEA61-321D-5546-930C-B651F6286533}" sibTransId="{2231A18E-0FD5-EF42-B6A3-43324CBAFBB8}"/>
    <dgm:cxn modelId="{55F4C031-88B1-DE46-8468-EAAE04F68D2A}" type="presOf" srcId="{B7E085CF-2AF8-BB49-87CE-0502D60715FE}" destId="{600610BD-B203-A746-AB83-A7DFCBA6DCAB}" srcOrd="0" destOrd="5" presId="urn:microsoft.com/office/officeart/2005/8/layout/hList1"/>
    <dgm:cxn modelId="{D6FD709D-D621-C644-8759-D6AB0E6EEFF8}" srcId="{7CFD6055-1FE3-354A-99C4-D74D6E64B670}" destId="{3A2B6333-547C-F546-9061-152A703EBAF3}" srcOrd="0" destOrd="0" parTransId="{036ADC07-F48D-A348-A693-D140E4A6D363}" sibTransId="{423C2B07-0659-8548-A1CE-E90D8C039A45}"/>
    <dgm:cxn modelId="{09F84286-E977-1345-8229-E755A5550AA5}" type="presOf" srcId="{46C508CF-1432-4B41-B4ED-C98A8F81DD89}" destId="{143D3E33-0E6C-5E4B-BABC-EF702EBD7C1B}" srcOrd="0" destOrd="5" presId="urn:microsoft.com/office/officeart/2005/8/layout/hList1"/>
    <dgm:cxn modelId="{46F9E335-C0B5-CD4C-A329-F4E8A22EBA14}" srcId="{DBF3E46E-6B04-F643-9ABB-FF54B4BE8A67}" destId="{E28295AB-01D8-6C47-BD5F-F2AAA4AF33BF}" srcOrd="2" destOrd="0" parTransId="{2DA08BDB-BB7F-884C-A9D3-7A1661380F37}" sibTransId="{B5054F5C-A57D-4845-81A5-032B5DB75608}"/>
    <dgm:cxn modelId="{FB463880-BEAE-514A-8305-26777069A7CE}" srcId="{70A96655-B40E-D843-9D05-6B965C803E04}" destId="{BEE822A9-4060-2843-9A59-581DC5A541C6}" srcOrd="3" destOrd="0" parTransId="{0EA45ED9-6894-8B4D-A933-4ADA4BDEB847}" sibTransId="{7840A062-FE3B-DA41-B122-E657B80E2B68}"/>
    <dgm:cxn modelId="{477E9D26-825A-B249-BE2C-FA64116736DE}" srcId="{DBF3E46E-6B04-F643-9ABB-FF54B4BE8A67}" destId="{70A96655-B40E-D843-9D05-6B965C803E04}" srcOrd="0" destOrd="0" parTransId="{43B6CE8D-6BCD-6A43-9C3B-689DF1F6F9E7}" sibTransId="{FD9FDACC-FB78-1A4A-842B-DB249752421E}"/>
    <dgm:cxn modelId="{839CC6DA-B1C0-764B-BE0A-AE6D042F827A}" srcId="{0BAE1670-B8DA-4041-9F6D-FDEA10125680}" destId="{EB4F819C-ECE1-B646-928D-9C459619EEA6}" srcOrd="1" destOrd="0" parTransId="{F313D20B-1CB5-A442-917F-55ACC9986E15}" sibTransId="{B66A0519-9380-6A49-953E-8A857C580E99}"/>
    <dgm:cxn modelId="{DCF07D1E-6FC0-FB46-99F6-680FBABFC0C0}" type="presOf" srcId="{EB4F819C-ECE1-B646-928D-9C459619EEA6}" destId="{3BDF9CDE-E463-9F47-8F77-8DF0E148EEC9}" srcOrd="0" destOrd="4" presId="urn:microsoft.com/office/officeart/2005/8/layout/hList1"/>
    <dgm:cxn modelId="{963D21E9-7F94-2341-A73B-D9C0CB9FC10C}" type="presOf" srcId="{E79ED9FF-6AE8-AE4E-8F1B-18192934A8A7}" destId="{4B2CCAEC-0278-9246-BE15-B7748481E549}" srcOrd="0" destOrd="4" presId="urn:microsoft.com/office/officeart/2005/8/layout/hList1"/>
    <dgm:cxn modelId="{0F26D583-DF3B-B244-AF88-BB9DD57877E2}" type="presOf" srcId="{70A96655-B40E-D843-9D05-6B965C803E04}" destId="{39658099-8CEE-CB4C-9980-DD5536076B77}" srcOrd="0" destOrd="0" presId="urn:microsoft.com/office/officeart/2005/8/layout/hList1"/>
    <dgm:cxn modelId="{2D19588A-2C75-654A-9F22-EEAB4695C638}" type="presOf" srcId="{0261B9D9-141E-4640-A51C-53513F1A35A0}" destId="{600610BD-B203-A746-AB83-A7DFCBA6DCAB}" srcOrd="0" destOrd="0" presId="urn:microsoft.com/office/officeart/2005/8/layout/hList1"/>
    <dgm:cxn modelId="{3A7DEA6F-F405-5C40-A1FF-F6DCEEF00D32}" srcId="{87F20E95-EEF6-BA40-8EF1-EC193E010137}" destId="{C439C28D-48D9-DD47-B258-78385AAAC1ED}" srcOrd="1" destOrd="0" parTransId="{760B78EB-59D7-784E-B82F-F16CD89E2559}" sibTransId="{F9ECEE7B-87C3-DC4A-813E-1412B897A2B2}"/>
    <dgm:cxn modelId="{691C59C0-7083-6C40-ABA9-BE1B2E47045D}" type="presOf" srcId="{BEE822A9-4060-2843-9A59-581DC5A541C6}" destId="{600610BD-B203-A746-AB83-A7DFCBA6DCAB}" srcOrd="0" destOrd="3" presId="urn:microsoft.com/office/officeart/2005/8/layout/hList1"/>
    <dgm:cxn modelId="{6AEDA502-B795-B144-8B7D-F774B1A5A539}" type="presOf" srcId="{F41547F7-817B-6E4A-92CA-990ABD897A21}" destId="{3BDF9CDE-E463-9F47-8F77-8DF0E148EEC9}" srcOrd="0" destOrd="3" presId="urn:microsoft.com/office/officeart/2005/8/layout/hList1"/>
    <dgm:cxn modelId="{6FC49A19-FEA8-4B48-BD19-27EE33315D5D}" srcId="{E28295AB-01D8-6C47-BD5F-F2AAA4AF33BF}" destId="{DC181F93-BEE5-BA4C-85EA-17A08A1FD978}" srcOrd="3" destOrd="0" parTransId="{3E8DD731-CF77-7045-8A02-88DA924286BB}" sibTransId="{94897C38-3832-D945-B0EB-F7CE990A2AD5}"/>
    <dgm:cxn modelId="{FA089095-FA2F-E349-B23F-54D80D5EAD91}" srcId="{87F20E95-EEF6-BA40-8EF1-EC193E010137}" destId="{0BAE1670-B8DA-4041-9F6D-FDEA10125680}" srcOrd="2" destOrd="0" parTransId="{C51D084A-BCF0-7B47-8991-56A9333CD7DF}" sibTransId="{D7A2CA56-B213-5346-ABF4-0AE65D464E8B}"/>
    <dgm:cxn modelId="{C1289B68-07FF-3743-A39A-9AE479F4A1BA}" type="presOf" srcId="{D1534E3A-4A2D-C340-B9A8-B231690B2775}" destId="{4B2CCAEC-0278-9246-BE15-B7748481E549}" srcOrd="0" destOrd="1" presId="urn:microsoft.com/office/officeart/2005/8/layout/hList1"/>
    <dgm:cxn modelId="{9D25A30B-E924-244B-B0FD-F855244F157E}" srcId="{87F20E95-EEF6-BA40-8EF1-EC193E010137}" destId="{CB869FE0-3BF8-CA48-BE8E-D466CD4DC8CF}" srcOrd="0" destOrd="0" parTransId="{46121060-4A69-6340-9B68-F2EEB3ACE071}" sibTransId="{EB33C863-3F50-A74D-BD15-2E23542EDBA2}"/>
    <dgm:cxn modelId="{746ABBDC-C072-BA4E-B7C2-AB1E2123489C}" srcId="{DBF3E46E-6B04-F643-9ABB-FF54B4BE8A67}" destId="{7CFD6055-1FE3-354A-99C4-D74D6E64B670}" srcOrd="1" destOrd="0" parTransId="{68CDCDD0-33CD-724C-8D7C-94EB66A3FABE}" sibTransId="{96133A88-8BA3-0D4B-832A-D13B0359657D}"/>
    <dgm:cxn modelId="{BA21DB15-AA01-FE44-94FA-18B49D53949E}" type="presOf" srcId="{DC220E65-D05D-9747-B9FF-4F5C608C8643}" destId="{143D3E33-0E6C-5E4B-BABC-EF702EBD7C1B}" srcOrd="0" destOrd="1" presId="urn:microsoft.com/office/officeart/2005/8/layout/hList1"/>
    <dgm:cxn modelId="{56ABC208-CBEA-414B-9AC5-4966FF5AE5C2}" srcId="{7CFD6055-1FE3-354A-99C4-D74D6E64B670}" destId="{A4FC866F-6B1D-BD4F-8DC3-B6324D902530}" srcOrd="1" destOrd="0" parTransId="{291E77B6-D296-EB4E-8C78-261274E44775}" sibTransId="{D77DC927-D871-EC4C-B861-AAED159F615B}"/>
    <dgm:cxn modelId="{5F5617C1-6097-3B4A-9D9C-42406CE6BA26}" type="presOf" srcId="{87F20E95-EEF6-BA40-8EF1-EC193E010137}" destId="{F065C9CE-E9C2-664B-B5E9-A335A004546F}" srcOrd="0" destOrd="0" presId="urn:microsoft.com/office/officeart/2005/8/layout/hList1"/>
    <dgm:cxn modelId="{23806385-A614-3F43-9985-2E0D1E5FA6FB}" srcId="{BEE822A9-4060-2843-9A59-581DC5A541C6}" destId="{B7E085CF-2AF8-BB49-87CE-0502D60715FE}" srcOrd="1" destOrd="0" parTransId="{74AFEDB9-41FC-064D-B56C-EF5E308769C8}" sibTransId="{D7242C29-ADDD-5949-B461-0F4530057BE6}"/>
    <dgm:cxn modelId="{49E853FF-48FC-C647-9CBB-12D86C725B2E}" srcId="{70A96655-B40E-D843-9D05-6B965C803E04}" destId="{36C8298E-6910-E644-B5CC-B777602B6249}" srcOrd="1" destOrd="0" parTransId="{40909AA7-9149-FB48-BAB9-19E67D360208}" sibTransId="{07CBE6EC-C2B5-634C-9294-76B5A9E1B065}"/>
    <dgm:cxn modelId="{6B9E6F28-2204-5445-B96E-98F73C833111}" type="presOf" srcId="{BE699522-591B-2C42-9286-19F60F87EE83}" destId="{600610BD-B203-A746-AB83-A7DFCBA6DCAB}" srcOrd="0" destOrd="4" presId="urn:microsoft.com/office/officeart/2005/8/layout/hList1"/>
    <dgm:cxn modelId="{71675E93-FC7B-564A-8F08-A589666221B2}" srcId="{DBF3E46E-6B04-F643-9ABB-FF54B4BE8A67}" destId="{87F20E95-EEF6-BA40-8EF1-EC193E010137}" srcOrd="3" destOrd="0" parTransId="{7F665D9F-ACB6-AC49-9E9C-75E7CE8E1402}" sibTransId="{7F3FAEEC-6154-C044-8F6E-86D23D9B4CAF}"/>
    <dgm:cxn modelId="{CEAB14E8-9EAC-BC4D-AF98-BA973EB3B270}" type="presOf" srcId="{8B4E5C79-4842-0C40-A689-DDD2FEF9D032}" destId="{4B2CCAEC-0278-9246-BE15-B7748481E549}" srcOrd="0" destOrd="0" presId="urn:microsoft.com/office/officeart/2005/8/layout/hList1"/>
    <dgm:cxn modelId="{ED9A22EB-86AB-4B4A-AD80-392C50AF9A8A}" type="presOf" srcId="{C439C28D-48D9-DD47-B258-78385AAAC1ED}" destId="{3BDF9CDE-E463-9F47-8F77-8DF0E148EEC9}" srcOrd="0" destOrd="1" presId="urn:microsoft.com/office/officeart/2005/8/layout/hList1"/>
    <dgm:cxn modelId="{F8AD4ABB-281D-E247-BBD9-22314D7DD3BE}" srcId="{A4FC866F-6B1D-BD4F-8DC3-B6324D902530}" destId="{5E41ACE3-AC0B-0842-8CD6-B04640016A07}" srcOrd="0" destOrd="0" parTransId="{51C67155-6B65-9F44-9304-006D8922E072}" sibTransId="{D209FCBD-C406-6045-92D0-FB3EEFC1C587}"/>
    <dgm:cxn modelId="{9595A66E-716F-354F-9B29-B35E66F4D4C4}" type="presOf" srcId="{36C8298E-6910-E644-B5CC-B777602B6249}" destId="{600610BD-B203-A746-AB83-A7DFCBA6DCAB}" srcOrd="0" destOrd="1" presId="urn:microsoft.com/office/officeart/2005/8/layout/hList1"/>
    <dgm:cxn modelId="{02CF43E8-5C24-764B-BDFB-8F0B60A322E7}" srcId="{E28295AB-01D8-6C47-BD5F-F2AAA4AF33BF}" destId="{1B72839C-3279-444F-B0D2-255B5810C6BD}" srcOrd="2" destOrd="0" parTransId="{BAA462AE-CD1C-7E4A-9C37-024D3883DC7C}" sibTransId="{EF0C0B64-A74B-5149-96BD-CDBA49C6EF26}"/>
    <dgm:cxn modelId="{58984550-6B06-6346-ADCD-AC303B690682}" type="presOf" srcId="{3A2B6333-547C-F546-9061-152A703EBAF3}" destId="{143D3E33-0E6C-5E4B-BABC-EF702EBD7C1B}" srcOrd="0" destOrd="0" presId="urn:microsoft.com/office/officeart/2005/8/layout/hList1"/>
    <dgm:cxn modelId="{5CA204BD-A5E8-3E4C-BF7F-BC255C9B76AF}" type="presOf" srcId="{1B72839C-3279-444F-B0D2-255B5810C6BD}" destId="{4B2CCAEC-0278-9246-BE15-B7748481E549}" srcOrd="0" destOrd="2" presId="urn:microsoft.com/office/officeart/2005/8/layout/hList1"/>
    <dgm:cxn modelId="{7C5D537E-31E5-F343-8DE2-AF2DB2F84E4E}" srcId="{0BAE1670-B8DA-4041-9F6D-FDEA10125680}" destId="{F41547F7-817B-6E4A-92CA-990ABD897A21}" srcOrd="0" destOrd="0" parTransId="{42961F4E-E690-5D4F-AA87-D5EB697EC2F6}" sibTransId="{C0540400-78CA-7E49-8C2F-36FD117ACA22}"/>
    <dgm:cxn modelId="{69FFF9E1-5477-9D48-9638-7FF77D3FC326}" srcId="{BEE822A9-4060-2843-9A59-581DC5A541C6}" destId="{BE699522-591B-2C42-9286-19F60F87EE83}" srcOrd="0" destOrd="0" parTransId="{E72F3FAC-BCC9-454D-AE17-CA055E53E0CF}" sibTransId="{BBC03670-AAB1-B64B-98B1-ACD7CE57FDC5}"/>
    <dgm:cxn modelId="{BAFAC99F-C57C-E642-BD48-BF31C701B80F}" type="presParOf" srcId="{B786A9B9-073E-8A41-9426-F7632A6A1F88}" destId="{F157D040-7EE7-6045-A007-DE1B80CE15C3}" srcOrd="0" destOrd="0" presId="urn:microsoft.com/office/officeart/2005/8/layout/hList1"/>
    <dgm:cxn modelId="{F42E3AF5-76CC-0B49-9B4E-D92986DE8964}" type="presParOf" srcId="{F157D040-7EE7-6045-A007-DE1B80CE15C3}" destId="{39658099-8CEE-CB4C-9980-DD5536076B77}" srcOrd="0" destOrd="0" presId="urn:microsoft.com/office/officeart/2005/8/layout/hList1"/>
    <dgm:cxn modelId="{D62902C3-6424-EF44-9D33-891249E4FF66}" type="presParOf" srcId="{F157D040-7EE7-6045-A007-DE1B80CE15C3}" destId="{600610BD-B203-A746-AB83-A7DFCBA6DCAB}" srcOrd="1" destOrd="0" presId="urn:microsoft.com/office/officeart/2005/8/layout/hList1"/>
    <dgm:cxn modelId="{2FC1F084-EF99-9B41-AFD6-0806491791D3}" type="presParOf" srcId="{B786A9B9-073E-8A41-9426-F7632A6A1F88}" destId="{C927FE0A-F3AD-3A4B-A663-71FED589447C}" srcOrd="1" destOrd="0" presId="urn:microsoft.com/office/officeart/2005/8/layout/hList1"/>
    <dgm:cxn modelId="{288DBE2C-0D5E-0748-B9FF-9FB1EB75890C}" type="presParOf" srcId="{B786A9B9-073E-8A41-9426-F7632A6A1F88}" destId="{61418E77-8335-0C47-900D-821B832FA82C}" srcOrd="2" destOrd="0" presId="urn:microsoft.com/office/officeart/2005/8/layout/hList1"/>
    <dgm:cxn modelId="{8AD20C83-D400-7E4C-93BA-369922E7998A}" type="presParOf" srcId="{61418E77-8335-0C47-900D-821B832FA82C}" destId="{A6E8D045-7730-FD46-8CB6-58F48570F721}" srcOrd="0" destOrd="0" presId="urn:microsoft.com/office/officeart/2005/8/layout/hList1"/>
    <dgm:cxn modelId="{AFE7541C-AA5D-0E49-8BEC-BF9127B34565}" type="presParOf" srcId="{61418E77-8335-0C47-900D-821B832FA82C}" destId="{143D3E33-0E6C-5E4B-BABC-EF702EBD7C1B}" srcOrd="1" destOrd="0" presId="urn:microsoft.com/office/officeart/2005/8/layout/hList1"/>
    <dgm:cxn modelId="{CA3699B0-5538-3E41-9F25-7D501F2D3AB9}" type="presParOf" srcId="{B786A9B9-073E-8A41-9426-F7632A6A1F88}" destId="{40D1288A-7B01-C847-9609-08E13CAC5C79}" srcOrd="3" destOrd="0" presId="urn:microsoft.com/office/officeart/2005/8/layout/hList1"/>
    <dgm:cxn modelId="{10AB5060-64B8-3048-8D5A-AC859E5249E6}" type="presParOf" srcId="{B786A9B9-073E-8A41-9426-F7632A6A1F88}" destId="{6153619A-E723-FA44-AC65-5B8D2129FE24}" srcOrd="4" destOrd="0" presId="urn:microsoft.com/office/officeart/2005/8/layout/hList1"/>
    <dgm:cxn modelId="{0831EDA1-3255-A04B-AE75-7BF4418B71BE}" type="presParOf" srcId="{6153619A-E723-FA44-AC65-5B8D2129FE24}" destId="{8C2E06DF-11FF-D84A-8D95-59D90B0AAF5F}" srcOrd="0" destOrd="0" presId="urn:microsoft.com/office/officeart/2005/8/layout/hList1"/>
    <dgm:cxn modelId="{550D8D1D-BB48-D84C-8634-1EF5CA4D9744}" type="presParOf" srcId="{6153619A-E723-FA44-AC65-5B8D2129FE24}" destId="{4B2CCAEC-0278-9246-BE15-B7748481E549}" srcOrd="1" destOrd="0" presId="urn:microsoft.com/office/officeart/2005/8/layout/hList1"/>
    <dgm:cxn modelId="{33482BD8-F018-0145-B655-94CFF92114F9}" type="presParOf" srcId="{B786A9B9-073E-8A41-9426-F7632A6A1F88}" destId="{F4524F6D-CC72-BB45-88A4-63FCB7C58B04}" srcOrd="5" destOrd="0" presId="urn:microsoft.com/office/officeart/2005/8/layout/hList1"/>
    <dgm:cxn modelId="{C4F25BA3-FB71-D543-8303-8142B1D9D6AF}" type="presParOf" srcId="{B786A9B9-073E-8A41-9426-F7632A6A1F88}" destId="{3BCEFAF9-7A1D-DB40-B216-B32BCC02D2F4}" srcOrd="6" destOrd="0" presId="urn:microsoft.com/office/officeart/2005/8/layout/hList1"/>
    <dgm:cxn modelId="{47739D3C-4A74-DE42-B21E-C23C2E3B7CAD}" type="presParOf" srcId="{3BCEFAF9-7A1D-DB40-B216-B32BCC02D2F4}" destId="{F065C9CE-E9C2-664B-B5E9-A335A004546F}" srcOrd="0" destOrd="0" presId="urn:microsoft.com/office/officeart/2005/8/layout/hList1"/>
    <dgm:cxn modelId="{82551BFC-2AF4-564D-8287-77B4CA9AAF51}" type="presParOf" srcId="{3BCEFAF9-7A1D-DB40-B216-B32BCC02D2F4}" destId="{3BDF9CDE-E463-9F47-8F77-8DF0E148EEC9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D35FFE8F-E52F-4144-AEC7-7BCA7580F3C8}" type="doc">
      <dgm:prSet loTypeId="urn:microsoft.com/office/officeart/2005/8/layout/h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692E71C-4D17-B64F-BD05-0AB93395D90F}">
      <dgm:prSet custT="1"/>
      <dgm:spPr/>
      <dgm:t>
        <a:bodyPr/>
        <a:lstStyle/>
        <a:p>
          <a:pPr rtl="0"/>
          <a:r>
            <a:rPr lang="en-US" sz="2400" dirty="0" smtClean="0"/>
            <a:t>Performance Data</a:t>
          </a:r>
          <a:endParaRPr lang="en-US" sz="2400" dirty="0"/>
        </a:p>
      </dgm:t>
    </dgm:pt>
    <dgm:pt modelId="{5E8487B2-2188-B644-B414-40902913DED1}" type="parTrans" cxnId="{50165569-3338-5849-8E88-2420FA7D8C08}">
      <dgm:prSet/>
      <dgm:spPr/>
      <dgm:t>
        <a:bodyPr/>
        <a:lstStyle/>
        <a:p>
          <a:endParaRPr lang="en-US"/>
        </a:p>
      </dgm:t>
    </dgm:pt>
    <dgm:pt modelId="{82B762FF-CF29-444C-AA0A-967FD50CAB90}" type="sibTrans" cxnId="{50165569-3338-5849-8E88-2420FA7D8C08}">
      <dgm:prSet/>
      <dgm:spPr/>
      <dgm:t>
        <a:bodyPr/>
        <a:lstStyle/>
        <a:p>
          <a:endParaRPr lang="en-US"/>
        </a:p>
      </dgm:t>
    </dgm:pt>
    <dgm:pt modelId="{263356BC-CAE0-C549-9E26-934C233368E9}">
      <dgm:prSet custT="1"/>
      <dgm:spPr/>
      <dgm:t>
        <a:bodyPr/>
        <a:lstStyle/>
        <a:p>
          <a:pPr rtl="0"/>
          <a:r>
            <a:rPr lang="en-US" sz="2400" dirty="0" smtClean="0"/>
            <a:t>Response Time</a:t>
          </a:r>
          <a:endParaRPr lang="en-US" sz="2400" dirty="0"/>
        </a:p>
      </dgm:t>
    </dgm:pt>
    <dgm:pt modelId="{38CF0C39-968B-8143-A8F8-B0C6A61C14DF}" type="parTrans" cxnId="{2FDC0088-4814-604E-9B6C-D765F9094EFB}">
      <dgm:prSet/>
      <dgm:spPr/>
      <dgm:t>
        <a:bodyPr/>
        <a:lstStyle/>
        <a:p>
          <a:endParaRPr lang="en-US"/>
        </a:p>
      </dgm:t>
    </dgm:pt>
    <dgm:pt modelId="{D2F42498-AD3C-154C-8887-59C1C81B8893}" type="sibTrans" cxnId="{2FDC0088-4814-604E-9B6C-D765F9094EFB}">
      <dgm:prSet/>
      <dgm:spPr/>
      <dgm:t>
        <a:bodyPr/>
        <a:lstStyle/>
        <a:p>
          <a:endParaRPr lang="en-US"/>
        </a:p>
      </dgm:t>
    </dgm:pt>
    <dgm:pt modelId="{B150ACD4-B79A-2E4C-945A-5E06D6168C1B}">
      <dgm:prSet custT="1"/>
      <dgm:spPr/>
      <dgm:t>
        <a:bodyPr/>
        <a:lstStyle/>
        <a:p>
          <a:pPr rtl="0"/>
          <a:r>
            <a:rPr lang="en-US" sz="2400" dirty="0" smtClean="0"/>
            <a:t>Errors</a:t>
          </a:r>
          <a:endParaRPr lang="en-US" sz="2400" dirty="0"/>
        </a:p>
      </dgm:t>
    </dgm:pt>
    <dgm:pt modelId="{7EF36517-12B1-5441-ABD9-224CFD2488EF}" type="parTrans" cxnId="{EACC4B8A-1DFC-D740-9573-8EF9EB007967}">
      <dgm:prSet/>
      <dgm:spPr/>
      <dgm:t>
        <a:bodyPr/>
        <a:lstStyle/>
        <a:p>
          <a:endParaRPr lang="en-US"/>
        </a:p>
      </dgm:t>
    </dgm:pt>
    <dgm:pt modelId="{FDD239C7-5E5F-434F-A151-8D99EC407981}" type="sibTrans" cxnId="{EACC4B8A-1DFC-D740-9573-8EF9EB007967}">
      <dgm:prSet/>
      <dgm:spPr/>
      <dgm:t>
        <a:bodyPr/>
        <a:lstStyle/>
        <a:p>
          <a:endParaRPr lang="en-US"/>
        </a:p>
      </dgm:t>
    </dgm:pt>
    <dgm:pt modelId="{2F732DC2-BB46-B846-BE75-7D667CC9C4FC}">
      <dgm:prSet custT="1"/>
      <dgm:spPr/>
      <dgm:t>
        <a:bodyPr/>
        <a:lstStyle/>
        <a:p>
          <a:pPr rtl="0"/>
          <a:r>
            <a:rPr lang="en-US" sz="2400" dirty="0" smtClean="0"/>
            <a:t>Throughput</a:t>
          </a:r>
          <a:endParaRPr lang="en-US" sz="2400" dirty="0"/>
        </a:p>
      </dgm:t>
    </dgm:pt>
    <dgm:pt modelId="{6EC17543-3430-2746-904D-3D8CE2C9A82D}" type="parTrans" cxnId="{DDD47129-BD5D-BB41-8E8A-F1B8878A8580}">
      <dgm:prSet/>
      <dgm:spPr/>
      <dgm:t>
        <a:bodyPr/>
        <a:lstStyle/>
        <a:p>
          <a:endParaRPr lang="en-US"/>
        </a:p>
      </dgm:t>
    </dgm:pt>
    <dgm:pt modelId="{F1722A2F-81B8-124A-A71B-0809C94559B1}" type="sibTrans" cxnId="{DDD47129-BD5D-BB41-8E8A-F1B8878A8580}">
      <dgm:prSet/>
      <dgm:spPr/>
      <dgm:t>
        <a:bodyPr/>
        <a:lstStyle/>
        <a:p>
          <a:endParaRPr lang="en-US"/>
        </a:p>
      </dgm:t>
    </dgm:pt>
    <dgm:pt modelId="{FE28B86D-25ED-4F4A-AEBD-453FE951D02A}">
      <dgm:prSet custT="1"/>
      <dgm:spPr/>
      <dgm:t>
        <a:bodyPr/>
        <a:lstStyle/>
        <a:p>
          <a:pPr rtl="0"/>
          <a:r>
            <a:rPr lang="en-US" sz="2400" dirty="0" smtClean="0"/>
            <a:t>Information</a:t>
          </a:r>
          <a:endParaRPr lang="en-US" sz="2400" dirty="0"/>
        </a:p>
      </dgm:t>
    </dgm:pt>
    <dgm:pt modelId="{967384F4-2D4C-0A49-92F4-0C40312369E4}" type="parTrans" cxnId="{CFBEF4B2-C586-EF44-AEEB-19B88B86E4BE}">
      <dgm:prSet/>
      <dgm:spPr/>
      <dgm:t>
        <a:bodyPr/>
        <a:lstStyle/>
        <a:p>
          <a:endParaRPr lang="en-US"/>
        </a:p>
      </dgm:t>
    </dgm:pt>
    <dgm:pt modelId="{1923BF1F-2A2E-1649-9190-D47CB816A3FB}" type="sibTrans" cxnId="{CFBEF4B2-C586-EF44-AEEB-19B88B86E4BE}">
      <dgm:prSet/>
      <dgm:spPr/>
      <dgm:t>
        <a:bodyPr/>
        <a:lstStyle/>
        <a:p>
          <a:endParaRPr lang="en-US"/>
        </a:p>
      </dgm:t>
    </dgm:pt>
    <dgm:pt modelId="{7331B7B8-F7CB-E045-9784-794EF16310CB}">
      <dgm:prSet custT="1"/>
      <dgm:spPr/>
      <dgm:t>
        <a:bodyPr/>
        <a:lstStyle/>
        <a:p>
          <a:pPr rtl="0"/>
          <a:r>
            <a:rPr lang="en-US" sz="2400" dirty="0" smtClean="0"/>
            <a:t>Trending</a:t>
          </a:r>
          <a:endParaRPr lang="en-US" sz="2400" dirty="0"/>
        </a:p>
      </dgm:t>
    </dgm:pt>
    <dgm:pt modelId="{8FA6074B-1FBE-434B-9C3A-A5E6C82AE6AB}" type="parTrans" cxnId="{EBD21D0E-434A-5544-A16B-95E37FA60630}">
      <dgm:prSet/>
      <dgm:spPr/>
      <dgm:t>
        <a:bodyPr/>
        <a:lstStyle/>
        <a:p>
          <a:endParaRPr lang="en-US"/>
        </a:p>
      </dgm:t>
    </dgm:pt>
    <dgm:pt modelId="{B98B0E72-5A6B-F043-B068-882A982321B9}" type="sibTrans" cxnId="{EBD21D0E-434A-5544-A16B-95E37FA60630}">
      <dgm:prSet/>
      <dgm:spPr/>
      <dgm:t>
        <a:bodyPr/>
        <a:lstStyle/>
        <a:p>
          <a:endParaRPr lang="en-US"/>
        </a:p>
      </dgm:t>
    </dgm:pt>
    <dgm:pt modelId="{784EEC5B-859E-C940-A0B0-15DB7769BF47}">
      <dgm:prSet custT="1"/>
      <dgm:spPr/>
      <dgm:t>
        <a:bodyPr/>
        <a:lstStyle/>
        <a:p>
          <a:pPr rtl="0"/>
          <a:r>
            <a:rPr lang="en-US" sz="2400" dirty="0" smtClean="0"/>
            <a:t>SLA,</a:t>
          </a:r>
          <a:r>
            <a:rPr lang="en-US" sz="2400" baseline="0" dirty="0" smtClean="0"/>
            <a:t> Pass/Fail</a:t>
          </a:r>
          <a:endParaRPr lang="en-US" sz="2400" dirty="0"/>
        </a:p>
      </dgm:t>
    </dgm:pt>
    <dgm:pt modelId="{38B3BD86-DDA2-8845-8B95-D54B2931CB88}" type="parTrans" cxnId="{AEADCCAA-DB85-2144-B558-9502B07D60F3}">
      <dgm:prSet/>
      <dgm:spPr/>
      <dgm:t>
        <a:bodyPr/>
        <a:lstStyle/>
        <a:p>
          <a:endParaRPr lang="en-US"/>
        </a:p>
      </dgm:t>
    </dgm:pt>
    <dgm:pt modelId="{4759B12B-3B72-D640-856D-3E52A7E248FD}" type="sibTrans" cxnId="{AEADCCAA-DB85-2144-B558-9502B07D60F3}">
      <dgm:prSet/>
      <dgm:spPr/>
      <dgm:t>
        <a:bodyPr/>
        <a:lstStyle/>
        <a:p>
          <a:endParaRPr lang="en-US"/>
        </a:p>
      </dgm:t>
    </dgm:pt>
    <dgm:pt modelId="{4D77E36B-66D4-E64A-BDAA-A0C7AE146F4D}">
      <dgm:prSet custT="1"/>
      <dgm:spPr/>
      <dgm:t>
        <a:bodyPr/>
        <a:lstStyle/>
        <a:p>
          <a:pPr rtl="0"/>
          <a:r>
            <a:rPr lang="en-US" sz="2400" dirty="0" smtClean="0"/>
            <a:t>Anomalies</a:t>
          </a:r>
          <a:endParaRPr lang="en-US" sz="2400" dirty="0"/>
        </a:p>
      </dgm:t>
    </dgm:pt>
    <dgm:pt modelId="{2653B5B3-C6FA-D140-A96A-FBB4B4084A92}" type="parTrans" cxnId="{AAF4897C-00A3-D140-872F-F271C0A18BB1}">
      <dgm:prSet/>
      <dgm:spPr/>
      <dgm:t>
        <a:bodyPr/>
        <a:lstStyle/>
        <a:p>
          <a:endParaRPr lang="en-US"/>
        </a:p>
      </dgm:t>
    </dgm:pt>
    <dgm:pt modelId="{D9D76970-0546-754F-8B22-015B6B51FA1B}" type="sibTrans" cxnId="{AAF4897C-00A3-D140-872F-F271C0A18BB1}">
      <dgm:prSet/>
      <dgm:spPr/>
      <dgm:t>
        <a:bodyPr/>
        <a:lstStyle/>
        <a:p>
          <a:endParaRPr lang="en-US"/>
        </a:p>
      </dgm:t>
    </dgm:pt>
    <dgm:pt modelId="{DC33EBDE-32A1-3549-9E61-7F11B6EF47AF}">
      <dgm:prSet custT="1"/>
      <dgm:spPr/>
      <dgm:t>
        <a:bodyPr/>
        <a:lstStyle/>
        <a:p>
          <a:pPr rtl="0"/>
          <a:r>
            <a:rPr lang="en-US" sz="2400" dirty="0" smtClean="0"/>
            <a:t>Distribution</a:t>
          </a:r>
        </a:p>
        <a:p>
          <a:pPr rtl="0"/>
          <a:endParaRPr lang="en-US" sz="2400" dirty="0"/>
        </a:p>
      </dgm:t>
    </dgm:pt>
    <dgm:pt modelId="{F649671A-B54F-5243-835B-95C64B94B3C0}" type="parTrans" cxnId="{6E4A7DEC-13E4-AC44-A19A-2E321B3493B3}">
      <dgm:prSet/>
      <dgm:spPr/>
      <dgm:t>
        <a:bodyPr/>
        <a:lstStyle/>
        <a:p>
          <a:endParaRPr lang="en-US"/>
        </a:p>
      </dgm:t>
    </dgm:pt>
    <dgm:pt modelId="{504EB5CC-FCA6-EA4C-B571-2061B96E1284}" type="sibTrans" cxnId="{6E4A7DEC-13E4-AC44-A19A-2E321B3493B3}">
      <dgm:prSet/>
      <dgm:spPr/>
      <dgm:t>
        <a:bodyPr/>
        <a:lstStyle/>
        <a:p>
          <a:endParaRPr lang="en-US"/>
        </a:p>
      </dgm:t>
    </dgm:pt>
    <dgm:pt modelId="{90DDB35E-B3B4-3148-8EFD-D7F441C6D801}">
      <dgm:prSet custT="1"/>
      <dgm:spPr/>
      <dgm:t>
        <a:bodyPr/>
        <a:lstStyle/>
        <a:p>
          <a:pPr rtl="0"/>
          <a:r>
            <a:rPr lang="en-US" sz="2400" dirty="0" smtClean="0"/>
            <a:t>Application &amp; Server</a:t>
          </a:r>
          <a:endParaRPr lang="en-US" sz="2400" dirty="0"/>
        </a:p>
      </dgm:t>
    </dgm:pt>
    <dgm:pt modelId="{B2DA249F-D150-6149-B49C-824629069B33}" type="parTrans" cxnId="{10882B04-437D-FA4D-BE5A-58A470AD982D}">
      <dgm:prSet/>
      <dgm:spPr/>
      <dgm:t>
        <a:bodyPr/>
        <a:lstStyle/>
        <a:p>
          <a:endParaRPr lang="en-US"/>
        </a:p>
      </dgm:t>
    </dgm:pt>
    <dgm:pt modelId="{8CFBD7D4-D7E5-DC45-BFEE-B4361BCF7508}" type="sibTrans" cxnId="{10882B04-437D-FA4D-BE5A-58A470AD982D}">
      <dgm:prSet/>
      <dgm:spPr/>
      <dgm:t>
        <a:bodyPr/>
        <a:lstStyle/>
        <a:p>
          <a:endParaRPr lang="en-US"/>
        </a:p>
      </dgm:t>
    </dgm:pt>
    <dgm:pt modelId="{364D6AE0-0CFD-5D48-958D-5FF0E486A947}">
      <dgm:prSet custT="1"/>
      <dgm:spPr/>
      <dgm:t>
        <a:bodyPr/>
        <a:lstStyle/>
        <a:p>
          <a:pPr rtl="0"/>
          <a:r>
            <a:rPr lang="en-US" sz="2400" dirty="0" smtClean="0"/>
            <a:t>Stack traces</a:t>
          </a:r>
          <a:endParaRPr lang="en-US" sz="2400" dirty="0"/>
        </a:p>
      </dgm:t>
    </dgm:pt>
    <dgm:pt modelId="{34D572A2-0715-7348-B479-FDFE0FD04442}" type="parTrans" cxnId="{E47E6C99-B7F8-F742-9005-2B1EC3825A9A}">
      <dgm:prSet/>
      <dgm:spPr/>
      <dgm:t>
        <a:bodyPr/>
        <a:lstStyle/>
        <a:p>
          <a:endParaRPr lang="en-US"/>
        </a:p>
      </dgm:t>
    </dgm:pt>
    <dgm:pt modelId="{5F2976A9-2CDD-4E46-8C4E-D2DAEC15016F}" type="sibTrans" cxnId="{E47E6C99-B7F8-F742-9005-2B1EC3825A9A}">
      <dgm:prSet/>
      <dgm:spPr/>
      <dgm:t>
        <a:bodyPr/>
        <a:lstStyle/>
        <a:p>
          <a:endParaRPr lang="en-US"/>
        </a:p>
      </dgm:t>
    </dgm:pt>
    <dgm:pt modelId="{B948D898-D75F-0D43-B21C-D388E202BE7A}">
      <dgm:prSet custT="1"/>
      <dgm:spPr/>
      <dgm:t>
        <a:bodyPr/>
        <a:lstStyle/>
        <a:p>
          <a:pPr rtl="0"/>
          <a:r>
            <a:rPr lang="en-US" sz="2400" dirty="0" smtClean="0"/>
            <a:t>Resource Utilization</a:t>
          </a:r>
          <a:endParaRPr lang="en-US" sz="2400" dirty="0"/>
        </a:p>
      </dgm:t>
    </dgm:pt>
    <dgm:pt modelId="{3E549A5A-02C6-B645-9D38-6ED51FA76D9F}" type="parTrans" cxnId="{217FC15D-300F-D34E-9BAC-5E0CD60EE0DC}">
      <dgm:prSet/>
      <dgm:spPr/>
      <dgm:t>
        <a:bodyPr/>
        <a:lstStyle/>
        <a:p>
          <a:endParaRPr lang="en-US"/>
        </a:p>
      </dgm:t>
    </dgm:pt>
    <dgm:pt modelId="{651C33F1-8B4D-0348-9CA1-19A505556A4E}" type="sibTrans" cxnId="{217FC15D-300F-D34E-9BAC-5E0CD60EE0DC}">
      <dgm:prSet/>
      <dgm:spPr/>
      <dgm:t>
        <a:bodyPr/>
        <a:lstStyle/>
        <a:p>
          <a:endParaRPr lang="en-US"/>
        </a:p>
      </dgm:t>
    </dgm:pt>
    <dgm:pt modelId="{C78264E6-BEEF-D645-940B-46744DDC7CBE}">
      <dgm:prSet custT="1"/>
      <dgm:spPr/>
      <dgm:t>
        <a:bodyPr/>
        <a:lstStyle/>
        <a:p>
          <a:pPr rtl="0"/>
          <a:r>
            <a:rPr lang="en-US" sz="2400" dirty="0" smtClean="0"/>
            <a:t>Processing Time</a:t>
          </a:r>
          <a:endParaRPr lang="en-US" sz="2400" dirty="0"/>
        </a:p>
      </dgm:t>
    </dgm:pt>
    <dgm:pt modelId="{FD27F770-2CBB-7D4D-8BFE-3DB513F53D04}" type="parTrans" cxnId="{FACFE31C-9419-8A41-A2CA-633F33FBB1E1}">
      <dgm:prSet/>
      <dgm:spPr/>
      <dgm:t>
        <a:bodyPr/>
        <a:lstStyle/>
        <a:p>
          <a:endParaRPr lang="en-US"/>
        </a:p>
      </dgm:t>
    </dgm:pt>
    <dgm:pt modelId="{877A3766-8ED5-3746-9A89-A1BA774285C7}" type="sibTrans" cxnId="{FACFE31C-9419-8A41-A2CA-633F33FBB1E1}">
      <dgm:prSet/>
      <dgm:spPr/>
      <dgm:t>
        <a:bodyPr/>
        <a:lstStyle/>
        <a:p>
          <a:endParaRPr lang="en-US"/>
        </a:p>
      </dgm:t>
    </dgm:pt>
    <dgm:pt modelId="{73CE6AA4-BE1C-034B-89EB-7417AC862D53}" type="pres">
      <dgm:prSet presAssocID="{D35FFE8F-E52F-4144-AEC7-7BCA7580F3C8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5E8989A-B9C7-744A-8C92-AB1A416A0232}" type="pres">
      <dgm:prSet presAssocID="{D692E71C-4D17-B64F-BD05-0AB93395D90F}" presName="composite" presStyleCnt="0"/>
      <dgm:spPr/>
    </dgm:pt>
    <dgm:pt modelId="{5A5E13F3-AE46-AD4C-86CF-DA70A70824D9}" type="pres">
      <dgm:prSet presAssocID="{D692E71C-4D17-B64F-BD05-0AB93395D90F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61F923-0B97-694E-B76A-2C4B486054A7}" type="pres">
      <dgm:prSet presAssocID="{D692E71C-4D17-B64F-BD05-0AB93395D90F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63843AC-2E78-1947-9096-ACEF0A66BCB8}" type="pres">
      <dgm:prSet presAssocID="{82B762FF-CF29-444C-AA0A-967FD50CAB90}" presName="space" presStyleCnt="0"/>
      <dgm:spPr/>
    </dgm:pt>
    <dgm:pt modelId="{C409255D-58C0-E44C-B841-DEC94B5D8F23}" type="pres">
      <dgm:prSet presAssocID="{90DDB35E-B3B4-3148-8EFD-D7F441C6D801}" presName="composite" presStyleCnt="0"/>
      <dgm:spPr/>
    </dgm:pt>
    <dgm:pt modelId="{BC7AF76A-D599-1543-8180-863C78852BD7}" type="pres">
      <dgm:prSet presAssocID="{90DDB35E-B3B4-3148-8EFD-D7F441C6D801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2F5891-4294-F44D-BAF4-087AA5F6026F}" type="pres">
      <dgm:prSet presAssocID="{90DDB35E-B3B4-3148-8EFD-D7F441C6D801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A665A4-56C9-1B49-B674-D4863C5607B1}" type="pres">
      <dgm:prSet presAssocID="{8CFBD7D4-D7E5-DC45-BFEE-B4361BCF7508}" presName="space" presStyleCnt="0"/>
      <dgm:spPr/>
    </dgm:pt>
    <dgm:pt modelId="{0951A91B-762E-3346-95D5-82383C3738F9}" type="pres">
      <dgm:prSet presAssocID="{FE28B86D-25ED-4F4A-AEBD-453FE951D02A}" presName="composite" presStyleCnt="0"/>
      <dgm:spPr/>
    </dgm:pt>
    <dgm:pt modelId="{BBA81D9F-52F5-2049-B814-8E5F9E0F9137}" type="pres">
      <dgm:prSet presAssocID="{FE28B86D-25ED-4F4A-AEBD-453FE951D02A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54636D3-BF30-0441-A8CD-13079C9D9BBD}" type="pres">
      <dgm:prSet presAssocID="{FE28B86D-25ED-4F4A-AEBD-453FE951D02A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1DEAEC0-00EB-A749-B5E3-4D232E88A6D7}" type="presOf" srcId="{784EEC5B-859E-C940-A0B0-15DB7769BF47}" destId="{E54636D3-BF30-0441-A8CD-13079C9D9BBD}" srcOrd="0" destOrd="1" presId="urn:microsoft.com/office/officeart/2005/8/layout/hList1"/>
    <dgm:cxn modelId="{521C2ED2-8B89-694B-B5F5-A2847E45D5C4}" type="presOf" srcId="{FE28B86D-25ED-4F4A-AEBD-453FE951D02A}" destId="{BBA81D9F-52F5-2049-B814-8E5F9E0F9137}" srcOrd="0" destOrd="0" presId="urn:microsoft.com/office/officeart/2005/8/layout/hList1"/>
    <dgm:cxn modelId="{6E4A7DEC-13E4-AC44-A19A-2E321B3493B3}" srcId="{FE28B86D-25ED-4F4A-AEBD-453FE951D02A}" destId="{DC33EBDE-32A1-3549-9E61-7F11B6EF47AF}" srcOrd="3" destOrd="0" parTransId="{F649671A-B54F-5243-835B-95C64B94B3C0}" sibTransId="{504EB5CC-FCA6-EA4C-B571-2061B96E1284}"/>
    <dgm:cxn modelId="{BEB7B525-2141-3349-8D31-D1B0CDAF233B}" type="presOf" srcId="{B948D898-D75F-0D43-B21C-D388E202BE7A}" destId="{F62F5891-4294-F44D-BAF4-087AA5F6026F}" srcOrd="0" destOrd="1" presId="urn:microsoft.com/office/officeart/2005/8/layout/hList1"/>
    <dgm:cxn modelId="{F4C97A97-6DBE-074F-810E-010CB2759117}" type="presOf" srcId="{B150ACD4-B79A-2E4C-945A-5E06D6168C1B}" destId="{2F61F923-0B97-694E-B76A-2C4B486054A7}" srcOrd="0" destOrd="1" presId="urn:microsoft.com/office/officeart/2005/8/layout/hList1"/>
    <dgm:cxn modelId="{EACC4B8A-1DFC-D740-9573-8EF9EB007967}" srcId="{D692E71C-4D17-B64F-BD05-0AB93395D90F}" destId="{B150ACD4-B79A-2E4C-945A-5E06D6168C1B}" srcOrd="1" destOrd="0" parTransId="{7EF36517-12B1-5441-ABD9-224CFD2488EF}" sibTransId="{FDD239C7-5E5F-434F-A151-8D99EC407981}"/>
    <dgm:cxn modelId="{54E64240-6732-284B-B3EA-115C9D541360}" type="presOf" srcId="{263356BC-CAE0-C549-9E26-934C233368E9}" destId="{2F61F923-0B97-694E-B76A-2C4B486054A7}" srcOrd="0" destOrd="0" presId="urn:microsoft.com/office/officeart/2005/8/layout/hList1"/>
    <dgm:cxn modelId="{AEADCCAA-DB85-2144-B558-9502B07D60F3}" srcId="{FE28B86D-25ED-4F4A-AEBD-453FE951D02A}" destId="{784EEC5B-859E-C940-A0B0-15DB7769BF47}" srcOrd="1" destOrd="0" parTransId="{38B3BD86-DDA2-8845-8B95-D54B2931CB88}" sibTransId="{4759B12B-3B72-D640-856D-3E52A7E248FD}"/>
    <dgm:cxn modelId="{C7124148-2C3F-AE49-A9D2-8EF3FCF1762F}" type="presOf" srcId="{DC33EBDE-32A1-3549-9E61-7F11B6EF47AF}" destId="{E54636D3-BF30-0441-A8CD-13079C9D9BBD}" srcOrd="0" destOrd="3" presId="urn:microsoft.com/office/officeart/2005/8/layout/hList1"/>
    <dgm:cxn modelId="{23A0ACFF-6CCB-304D-B3F4-2592E451E8A1}" type="presOf" srcId="{D35FFE8F-E52F-4144-AEC7-7BCA7580F3C8}" destId="{73CE6AA4-BE1C-034B-89EB-7417AC862D53}" srcOrd="0" destOrd="0" presId="urn:microsoft.com/office/officeart/2005/8/layout/hList1"/>
    <dgm:cxn modelId="{DDD47129-BD5D-BB41-8E8A-F1B8878A8580}" srcId="{D692E71C-4D17-B64F-BD05-0AB93395D90F}" destId="{2F732DC2-BB46-B846-BE75-7D667CC9C4FC}" srcOrd="2" destOrd="0" parTransId="{6EC17543-3430-2746-904D-3D8CE2C9A82D}" sibTransId="{F1722A2F-81B8-124A-A71B-0809C94559B1}"/>
    <dgm:cxn modelId="{342A9603-4CCA-1749-A1B8-EB90435D37B1}" type="presOf" srcId="{4D77E36B-66D4-E64A-BDAA-A0C7AE146F4D}" destId="{E54636D3-BF30-0441-A8CD-13079C9D9BBD}" srcOrd="0" destOrd="2" presId="urn:microsoft.com/office/officeart/2005/8/layout/hList1"/>
    <dgm:cxn modelId="{87FDCFF5-42D7-6A43-B1D8-DF6AC1F50822}" type="presOf" srcId="{C78264E6-BEEF-D645-940B-46744DDC7CBE}" destId="{F62F5891-4294-F44D-BAF4-087AA5F6026F}" srcOrd="0" destOrd="2" presId="urn:microsoft.com/office/officeart/2005/8/layout/hList1"/>
    <dgm:cxn modelId="{334C66C9-9C01-2245-AC34-8FF9AC262500}" type="presOf" srcId="{90DDB35E-B3B4-3148-8EFD-D7F441C6D801}" destId="{BC7AF76A-D599-1543-8180-863C78852BD7}" srcOrd="0" destOrd="0" presId="urn:microsoft.com/office/officeart/2005/8/layout/hList1"/>
    <dgm:cxn modelId="{B650CE42-00A1-9348-B0AE-E8E7F0DAD22D}" type="presOf" srcId="{2F732DC2-BB46-B846-BE75-7D667CC9C4FC}" destId="{2F61F923-0B97-694E-B76A-2C4B486054A7}" srcOrd="0" destOrd="2" presId="urn:microsoft.com/office/officeart/2005/8/layout/hList1"/>
    <dgm:cxn modelId="{AAF4897C-00A3-D140-872F-F271C0A18BB1}" srcId="{FE28B86D-25ED-4F4A-AEBD-453FE951D02A}" destId="{4D77E36B-66D4-E64A-BDAA-A0C7AE146F4D}" srcOrd="2" destOrd="0" parTransId="{2653B5B3-C6FA-D140-A96A-FBB4B4084A92}" sibTransId="{D9D76970-0546-754F-8B22-015B6B51FA1B}"/>
    <dgm:cxn modelId="{FCAD8ED6-31CA-B74D-869F-1FC4916E8672}" type="presOf" srcId="{7331B7B8-F7CB-E045-9784-794EF16310CB}" destId="{E54636D3-BF30-0441-A8CD-13079C9D9BBD}" srcOrd="0" destOrd="0" presId="urn:microsoft.com/office/officeart/2005/8/layout/hList1"/>
    <dgm:cxn modelId="{E3CAF137-6ACE-8144-A47D-8906C8D49022}" type="presOf" srcId="{D692E71C-4D17-B64F-BD05-0AB93395D90F}" destId="{5A5E13F3-AE46-AD4C-86CF-DA70A70824D9}" srcOrd="0" destOrd="0" presId="urn:microsoft.com/office/officeart/2005/8/layout/hList1"/>
    <dgm:cxn modelId="{50165569-3338-5849-8E88-2420FA7D8C08}" srcId="{D35FFE8F-E52F-4144-AEC7-7BCA7580F3C8}" destId="{D692E71C-4D17-B64F-BD05-0AB93395D90F}" srcOrd="0" destOrd="0" parTransId="{5E8487B2-2188-B644-B414-40902913DED1}" sibTransId="{82B762FF-CF29-444C-AA0A-967FD50CAB90}"/>
    <dgm:cxn modelId="{10882B04-437D-FA4D-BE5A-58A470AD982D}" srcId="{D35FFE8F-E52F-4144-AEC7-7BCA7580F3C8}" destId="{90DDB35E-B3B4-3148-8EFD-D7F441C6D801}" srcOrd="1" destOrd="0" parTransId="{B2DA249F-D150-6149-B49C-824629069B33}" sibTransId="{8CFBD7D4-D7E5-DC45-BFEE-B4361BCF7508}"/>
    <dgm:cxn modelId="{EBD21D0E-434A-5544-A16B-95E37FA60630}" srcId="{FE28B86D-25ED-4F4A-AEBD-453FE951D02A}" destId="{7331B7B8-F7CB-E045-9784-794EF16310CB}" srcOrd="0" destOrd="0" parTransId="{8FA6074B-1FBE-434B-9C3A-A5E6C82AE6AB}" sibTransId="{B98B0E72-5A6B-F043-B068-882A982321B9}"/>
    <dgm:cxn modelId="{A66256F0-6CE9-D84A-AE56-923965FE54B3}" type="presOf" srcId="{364D6AE0-0CFD-5D48-958D-5FF0E486A947}" destId="{F62F5891-4294-F44D-BAF4-087AA5F6026F}" srcOrd="0" destOrd="0" presId="urn:microsoft.com/office/officeart/2005/8/layout/hList1"/>
    <dgm:cxn modelId="{E47E6C99-B7F8-F742-9005-2B1EC3825A9A}" srcId="{90DDB35E-B3B4-3148-8EFD-D7F441C6D801}" destId="{364D6AE0-0CFD-5D48-958D-5FF0E486A947}" srcOrd="0" destOrd="0" parTransId="{34D572A2-0715-7348-B479-FDFE0FD04442}" sibTransId="{5F2976A9-2CDD-4E46-8C4E-D2DAEC15016F}"/>
    <dgm:cxn modelId="{FACFE31C-9419-8A41-A2CA-633F33FBB1E1}" srcId="{90DDB35E-B3B4-3148-8EFD-D7F441C6D801}" destId="{C78264E6-BEEF-D645-940B-46744DDC7CBE}" srcOrd="2" destOrd="0" parTransId="{FD27F770-2CBB-7D4D-8BFE-3DB513F53D04}" sibTransId="{877A3766-8ED5-3746-9A89-A1BA774285C7}"/>
    <dgm:cxn modelId="{217FC15D-300F-D34E-9BAC-5E0CD60EE0DC}" srcId="{90DDB35E-B3B4-3148-8EFD-D7F441C6D801}" destId="{B948D898-D75F-0D43-B21C-D388E202BE7A}" srcOrd="1" destOrd="0" parTransId="{3E549A5A-02C6-B645-9D38-6ED51FA76D9F}" sibTransId="{651C33F1-8B4D-0348-9CA1-19A505556A4E}"/>
    <dgm:cxn modelId="{2FDC0088-4814-604E-9B6C-D765F9094EFB}" srcId="{D692E71C-4D17-B64F-BD05-0AB93395D90F}" destId="{263356BC-CAE0-C549-9E26-934C233368E9}" srcOrd="0" destOrd="0" parTransId="{38CF0C39-968B-8143-A8F8-B0C6A61C14DF}" sibTransId="{D2F42498-AD3C-154C-8887-59C1C81B8893}"/>
    <dgm:cxn modelId="{CFBEF4B2-C586-EF44-AEEB-19B88B86E4BE}" srcId="{D35FFE8F-E52F-4144-AEC7-7BCA7580F3C8}" destId="{FE28B86D-25ED-4F4A-AEBD-453FE951D02A}" srcOrd="2" destOrd="0" parTransId="{967384F4-2D4C-0A49-92F4-0C40312369E4}" sibTransId="{1923BF1F-2A2E-1649-9190-D47CB816A3FB}"/>
    <dgm:cxn modelId="{9F83854E-A7EF-1B4B-AF6D-01769C7F6B3A}" type="presParOf" srcId="{73CE6AA4-BE1C-034B-89EB-7417AC862D53}" destId="{A5E8989A-B9C7-744A-8C92-AB1A416A0232}" srcOrd="0" destOrd="0" presId="urn:microsoft.com/office/officeart/2005/8/layout/hList1"/>
    <dgm:cxn modelId="{611EB092-C6F2-6E4F-B4E6-A6C922070704}" type="presParOf" srcId="{A5E8989A-B9C7-744A-8C92-AB1A416A0232}" destId="{5A5E13F3-AE46-AD4C-86CF-DA70A70824D9}" srcOrd="0" destOrd="0" presId="urn:microsoft.com/office/officeart/2005/8/layout/hList1"/>
    <dgm:cxn modelId="{9A0694EB-0D59-CC45-B0D2-31ED317AFC32}" type="presParOf" srcId="{A5E8989A-B9C7-744A-8C92-AB1A416A0232}" destId="{2F61F923-0B97-694E-B76A-2C4B486054A7}" srcOrd="1" destOrd="0" presId="urn:microsoft.com/office/officeart/2005/8/layout/hList1"/>
    <dgm:cxn modelId="{F7BEBAF1-53DF-1146-80E0-4F5DEB7BDD0F}" type="presParOf" srcId="{73CE6AA4-BE1C-034B-89EB-7417AC862D53}" destId="{463843AC-2E78-1947-9096-ACEF0A66BCB8}" srcOrd="1" destOrd="0" presId="urn:microsoft.com/office/officeart/2005/8/layout/hList1"/>
    <dgm:cxn modelId="{8D0D0030-40DF-544B-947C-839114D7E778}" type="presParOf" srcId="{73CE6AA4-BE1C-034B-89EB-7417AC862D53}" destId="{C409255D-58C0-E44C-B841-DEC94B5D8F23}" srcOrd="2" destOrd="0" presId="urn:microsoft.com/office/officeart/2005/8/layout/hList1"/>
    <dgm:cxn modelId="{0AE8663F-530E-D34A-A7A1-A7B0E7A549EA}" type="presParOf" srcId="{C409255D-58C0-E44C-B841-DEC94B5D8F23}" destId="{BC7AF76A-D599-1543-8180-863C78852BD7}" srcOrd="0" destOrd="0" presId="urn:microsoft.com/office/officeart/2005/8/layout/hList1"/>
    <dgm:cxn modelId="{1A3234AA-1887-0D4E-9990-B4AE1F318F04}" type="presParOf" srcId="{C409255D-58C0-E44C-B841-DEC94B5D8F23}" destId="{F62F5891-4294-F44D-BAF4-087AA5F6026F}" srcOrd="1" destOrd="0" presId="urn:microsoft.com/office/officeart/2005/8/layout/hList1"/>
    <dgm:cxn modelId="{CE39EE0D-6ED9-E346-B5B3-A9D01D9FFDFE}" type="presParOf" srcId="{73CE6AA4-BE1C-034B-89EB-7417AC862D53}" destId="{2FA665A4-56C9-1B49-B674-D4863C5607B1}" srcOrd="3" destOrd="0" presId="urn:microsoft.com/office/officeart/2005/8/layout/hList1"/>
    <dgm:cxn modelId="{BC2CB3E0-84D7-2B4B-A0FA-84B3EAF4550B}" type="presParOf" srcId="{73CE6AA4-BE1C-034B-89EB-7417AC862D53}" destId="{0951A91B-762E-3346-95D5-82383C3738F9}" srcOrd="4" destOrd="0" presId="urn:microsoft.com/office/officeart/2005/8/layout/hList1"/>
    <dgm:cxn modelId="{8F9005F5-3C25-8440-B5D5-8FB63B4C867F}" type="presParOf" srcId="{0951A91B-762E-3346-95D5-82383C3738F9}" destId="{BBA81D9F-52F5-2049-B814-8E5F9E0F9137}" srcOrd="0" destOrd="0" presId="urn:microsoft.com/office/officeart/2005/8/layout/hList1"/>
    <dgm:cxn modelId="{60E818E8-0927-0A4D-8BE3-632BD7AB1D76}" type="presParOf" srcId="{0951A91B-762E-3346-95D5-82383C3738F9}" destId="{E54636D3-BF30-0441-A8CD-13079C9D9BB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9C32BF64-7FE9-B543-9195-8AA28D2BACAE}" type="doc">
      <dgm:prSet loTypeId="urn:microsoft.com/office/officeart/2005/8/layout/h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EF07CCE-260F-FD4D-961F-AD4EB14E1944}">
      <dgm:prSet custT="1"/>
      <dgm:spPr/>
      <dgm:t>
        <a:bodyPr/>
        <a:lstStyle/>
        <a:p>
          <a:pPr rtl="0"/>
          <a:r>
            <a:rPr lang="en-US" sz="2400" dirty="0" smtClean="0"/>
            <a:t>Custom</a:t>
          </a:r>
          <a:endParaRPr lang="en-US" sz="2200" dirty="0"/>
        </a:p>
      </dgm:t>
    </dgm:pt>
    <dgm:pt modelId="{462357DA-B060-5449-918C-E723A31F25A2}" type="parTrans" cxnId="{04462A46-2F0B-B143-9C11-49D2249F6D4D}">
      <dgm:prSet/>
      <dgm:spPr/>
      <dgm:t>
        <a:bodyPr/>
        <a:lstStyle/>
        <a:p>
          <a:endParaRPr lang="en-US"/>
        </a:p>
      </dgm:t>
    </dgm:pt>
    <dgm:pt modelId="{BD99A179-779D-314B-936E-7193C568E9BE}" type="sibTrans" cxnId="{04462A46-2F0B-B143-9C11-49D2249F6D4D}">
      <dgm:prSet/>
      <dgm:spPr/>
      <dgm:t>
        <a:bodyPr/>
        <a:lstStyle/>
        <a:p>
          <a:endParaRPr lang="en-US"/>
        </a:p>
      </dgm:t>
    </dgm:pt>
    <dgm:pt modelId="{DFF8CDDC-476A-A842-BC25-4C2B6E0E0AF5}">
      <dgm:prSet custT="1"/>
      <dgm:spPr/>
      <dgm:t>
        <a:bodyPr/>
        <a:lstStyle/>
        <a:p>
          <a:pPr rtl="0"/>
          <a:r>
            <a:rPr lang="en-US" sz="2400" dirty="0" smtClean="0"/>
            <a:t>R</a:t>
          </a:r>
          <a:endParaRPr lang="en-US" sz="2400" dirty="0"/>
        </a:p>
      </dgm:t>
    </dgm:pt>
    <dgm:pt modelId="{5196F082-0417-0C4A-AFB7-24DF7A186496}" type="parTrans" cxnId="{165DAACF-A9BD-134B-B1B1-248AF9A31316}">
      <dgm:prSet/>
      <dgm:spPr/>
      <dgm:t>
        <a:bodyPr/>
        <a:lstStyle/>
        <a:p>
          <a:endParaRPr lang="en-US"/>
        </a:p>
      </dgm:t>
    </dgm:pt>
    <dgm:pt modelId="{BAA0A171-60AE-C84D-BEEE-AD488CAD0C6D}" type="sibTrans" cxnId="{165DAACF-A9BD-134B-B1B1-248AF9A31316}">
      <dgm:prSet/>
      <dgm:spPr/>
      <dgm:t>
        <a:bodyPr/>
        <a:lstStyle/>
        <a:p>
          <a:endParaRPr lang="en-US"/>
        </a:p>
      </dgm:t>
    </dgm:pt>
    <dgm:pt modelId="{C40DD476-1FD5-E043-927F-1656B78E2A1F}">
      <dgm:prSet custT="1"/>
      <dgm:spPr/>
      <dgm:t>
        <a:bodyPr/>
        <a:lstStyle/>
        <a:p>
          <a:pPr rtl="0"/>
          <a:r>
            <a:rPr lang="en-US" sz="2400" dirty="0" smtClean="0"/>
            <a:t>Python</a:t>
          </a:r>
        </a:p>
      </dgm:t>
    </dgm:pt>
    <dgm:pt modelId="{C162C812-6045-814C-A93F-A033A489087D}" type="parTrans" cxnId="{62A0F9C0-18BB-114E-AF18-0176F28BBA3D}">
      <dgm:prSet/>
      <dgm:spPr/>
      <dgm:t>
        <a:bodyPr/>
        <a:lstStyle/>
        <a:p>
          <a:endParaRPr lang="en-US"/>
        </a:p>
      </dgm:t>
    </dgm:pt>
    <dgm:pt modelId="{333DCC5F-72AC-F54F-A773-46EA08C7EEE1}" type="sibTrans" cxnId="{62A0F9C0-18BB-114E-AF18-0176F28BBA3D}">
      <dgm:prSet/>
      <dgm:spPr/>
      <dgm:t>
        <a:bodyPr/>
        <a:lstStyle/>
        <a:p>
          <a:endParaRPr lang="en-US"/>
        </a:p>
      </dgm:t>
    </dgm:pt>
    <dgm:pt modelId="{29F31AA8-9F82-0C48-9887-A115C9D26D5B}">
      <dgm:prSet custT="1"/>
      <dgm:spPr/>
      <dgm:t>
        <a:bodyPr/>
        <a:lstStyle/>
        <a:p>
          <a:pPr rtl="0"/>
          <a:r>
            <a:rPr lang="en-US" sz="2400" dirty="0" smtClean="0"/>
            <a:t>Plug-Ins &amp; Packages</a:t>
          </a:r>
          <a:endParaRPr lang="en-US" sz="2400" dirty="0"/>
        </a:p>
      </dgm:t>
    </dgm:pt>
    <dgm:pt modelId="{14CCEAC2-3AE5-3843-81BD-BE6EDE2B30B5}" type="parTrans" cxnId="{D8DF32CF-646D-4943-9B1E-6FD522773AD9}">
      <dgm:prSet/>
      <dgm:spPr/>
      <dgm:t>
        <a:bodyPr/>
        <a:lstStyle/>
        <a:p>
          <a:endParaRPr lang="en-US"/>
        </a:p>
      </dgm:t>
    </dgm:pt>
    <dgm:pt modelId="{B953FBEE-EE7F-EE45-B663-9DE18EC7C802}" type="sibTrans" cxnId="{D8DF32CF-646D-4943-9B1E-6FD522773AD9}">
      <dgm:prSet/>
      <dgm:spPr/>
      <dgm:t>
        <a:bodyPr/>
        <a:lstStyle/>
        <a:p>
          <a:endParaRPr lang="en-US"/>
        </a:p>
      </dgm:t>
    </dgm:pt>
    <dgm:pt modelId="{D1BA848C-1E0F-6A45-AD9D-CC40EDFAE4DC}">
      <dgm:prSet custT="1"/>
      <dgm:spPr/>
      <dgm:t>
        <a:bodyPr/>
        <a:lstStyle/>
        <a:p>
          <a:pPr rtl="0"/>
          <a:r>
            <a:rPr lang="en-US" sz="2400" dirty="0" smtClean="0"/>
            <a:t>Watcher, </a:t>
          </a:r>
          <a:r>
            <a:rPr lang="en-US" sz="2400" dirty="0" err="1" smtClean="0"/>
            <a:t>Elastalert</a:t>
          </a:r>
          <a:endParaRPr lang="en-US" sz="2400" dirty="0"/>
        </a:p>
      </dgm:t>
    </dgm:pt>
    <dgm:pt modelId="{14CB00F3-FBA9-D943-8C01-0936134CD34C}" type="parTrans" cxnId="{58F915BD-7E1B-D749-8994-98992D85BC7F}">
      <dgm:prSet/>
      <dgm:spPr/>
      <dgm:t>
        <a:bodyPr/>
        <a:lstStyle/>
        <a:p>
          <a:endParaRPr lang="en-US"/>
        </a:p>
      </dgm:t>
    </dgm:pt>
    <dgm:pt modelId="{7E5E82F7-6654-D94C-8E91-A9A0A85A4705}" type="sibTrans" cxnId="{58F915BD-7E1B-D749-8994-98992D85BC7F}">
      <dgm:prSet/>
      <dgm:spPr/>
      <dgm:t>
        <a:bodyPr/>
        <a:lstStyle/>
        <a:p>
          <a:endParaRPr lang="en-US"/>
        </a:p>
      </dgm:t>
    </dgm:pt>
    <dgm:pt modelId="{6AD72E47-9CE5-C841-9C86-56C74C0C2DD8}">
      <dgm:prSet custT="1"/>
      <dgm:spPr/>
      <dgm:t>
        <a:bodyPr/>
        <a:lstStyle/>
        <a:p>
          <a:pPr rtl="0"/>
          <a:r>
            <a:rPr lang="en-US" sz="2400" dirty="0" err="1" smtClean="0"/>
            <a:t>TimeLion</a:t>
          </a:r>
          <a:endParaRPr lang="en-US" sz="2400" dirty="0" smtClean="0"/>
        </a:p>
      </dgm:t>
    </dgm:pt>
    <dgm:pt modelId="{382CB8FB-FE6B-4B40-A80D-6DC62180864A}" type="parTrans" cxnId="{F78F4AC6-F1A5-4149-88B4-3DD7EC953CC8}">
      <dgm:prSet/>
      <dgm:spPr/>
      <dgm:t>
        <a:bodyPr/>
        <a:lstStyle/>
        <a:p>
          <a:endParaRPr lang="en-US"/>
        </a:p>
      </dgm:t>
    </dgm:pt>
    <dgm:pt modelId="{688A67E6-0CDE-1549-87BC-C608D00214BD}" type="sibTrans" cxnId="{F78F4AC6-F1A5-4149-88B4-3DD7EC953CC8}">
      <dgm:prSet/>
      <dgm:spPr/>
      <dgm:t>
        <a:bodyPr/>
        <a:lstStyle/>
        <a:p>
          <a:endParaRPr lang="en-US"/>
        </a:p>
      </dgm:t>
    </dgm:pt>
    <dgm:pt modelId="{DF53947F-BBAA-DB41-BC58-240A9057ED83}">
      <dgm:prSet custT="1"/>
      <dgm:spPr/>
      <dgm:t>
        <a:bodyPr/>
        <a:lstStyle/>
        <a:p>
          <a:pPr rtl="0"/>
          <a:r>
            <a:rPr lang="en-US" sz="2400" dirty="0" smtClean="0"/>
            <a:t>Built-in</a:t>
          </a:r>
          <a:endParaRPr lang="en-US" sz="2200" dirty="0"/>
        </a:p>
      </dgm:t>
    </dgm:pt>
    <dgm:pt modelId="{43D7A627-99C4-4842-BE8B-B0047485A4F9}" type="parTrans" cxnId="{31AAD7BE-F56E-0348-A42E-F7D20FDAE0FB}">
      <dgm:prSet/>
      <dgm:spPr/>
      <dgm:t>
        <a:bodyPr/>
        <a:lstStyle/>
        <a:p>
          <a:endParaRPr lang="en-US"/>
        </a:p>
      </dgm:t>
    </dgm:pt>
    <dgm:pt modelId="{54F5DB81-4859-1A46-AD5C-278D2520DED2}" type="sibTrans" cxnId="{31AAD7BE-F56E-0348-A42E-F7D20FDAE0FB}">
      <dgm:prSet/>
      <dgm:spPr/>
      <dgm:t>
        <a:bodyPr/>
        <a:lstStyle/>
        <a:p>
          <a:endParaRPr lang="en-US"/>
        </a:p>
      </dgm:t>
    </dgm:pt>
    <dgm:pt modelId="{C950CC05-D326-934A-841F-AFBAC45A80F9}">
      <dgm:prSet/>
      <dgm:spPr/>
      <dgm:t>
        <a:bodyPr/>
        <a:lstStyle/>
        <a:p>
          <a:pPr rtl="0"/>
          <a:r>
            <a:rPr lang="en-US" dirty="0" smtClean="0"/>
            <a:t>Time Series</a:t>
          </a:r>
        </a:p>
      </dgm:t>
    </dgm:pt>
    <dgm:pt modelId="{D5EFD07D-8BF2-2948-BA5B-B156BC0A7736}" type="parTrans" cxnId="{54DCF158-BB32-1B4C-8962-E0102C8EC81F}">
      <dgm:prSet/>
      <dgm:spPr/>
      <dgm:t>
        <a:bodyPr/>
        <a:lstStyle/>
        <a:p>
          <a:endParaRPr lang="en-US"/>
        </a:p>
      </dgm:t>
    </dgm:pt>
    <dgm:pt modelId="{149C5163-1651-3C48-B084-17B75D6E2EAA}" type="sibTrans" cxnId="{54DCF158-BB32-1B4C-8962-E0102C8EC81F}">
      <dgm:prSet/>
      <dgm:spPr/>
      <dgm:t>
        <a:bodyPr/>
        <a:lstStyle/>
        <a:p>
          <a:endParaRPr lang="en-US"/>
        </a:p>
      </dgm:t>
    </dgm:pt>
    <dgm:pt modelId="{34934B05-9A95-D244-9535-E3DE6260160B}">
      <dgm:prSet/>
      <dgm:spPr/>
      <dgm:t>
        <a:bodyPr/>
        <a:lstStyle/>
        <a:p>
          <a:pPr rtl="0"/>
          <a:r>
            <a:rPr lang="en-US" dirty="0" smtClean="0"/>
            <a:t>APM</a:t>
          </a:r>
        </a:p>
      </dgm:t>
    </dgm:pt>
    <dgm:pt modelId="{9374485D-99E7-3E4E-AE43-BDD9349B8E9E}" type="parTrans" cxnId="{73466E04-51BF-8A4A-A0D5-DA94ED4D0993}">
      <dgm:prSet/>
      <dgm:spPr/>
      <dgm:t>
        <a:bodyPr/>
        <a:lstStyle/>
        <a:p>
          <a:endParaRPr lang="en-US"/>
        </a:p>
      </dgm:t>
    </dgm:pt>
    <dgm:pt modelId="{06AC4CEF-3E77-2746-AE36-9AFA618D4CB2}" type="sibTrans" cxnId="{73466E04-51BF-8A4A-A0D5-DA94ED4D0993}">
      <dgm:prSet/>
      <dgm:spPr/>
      <dgm:t>
        <a:bodyPr/>
        <a:lstStyle/>
        <a:p>
          <a:endParaRPr lang="en-US"/>
        </a:p>
      </dgm:t>
    </dgm:pt>
    <dgm:pt modelId="{23E0257C-D10C-F146-B289-C0F8917D6163}">
      <dgm:prSet/>
      <dgm:spPr/>
      <dgm:t>
        <a:bodyPr/>
        <a:lstStyle/>
        <a:p>
          <a:pPr rtl="0"/>
          <a:r>
            <a:rPr lang="en-US" dirty="0" smtClean="0"/>
            <a:t>ELK, </a:t>
          </a:r>
          <a:r>
            <a:rPr lang="en-US" dirty="0" err="1" smtClean="0"/>
            <a:t>InfluxDB</a:t>
          </a:r>
          <a:r>
            <a:rPr lang="en-US" dirty="0" smtClean="0"/>
            <a:t>, </a:t>
          </a:r>
          <a:r>
            <a:rPr lang="en-US" dirty="0" err="1" smtClean="0"/>
            <a:t>Cloudwatch</a:t>
          </a:r>
          <a:endParaRPr lang="en-US" dirty="0" smtClean="0"/>
        </a:p>
      </dgm:t>
    </dgm:pt>
    <dgm:pt modelId="{3F902B2F-52D8-094D-8653-B71F6B8C6269}" type="parTrans" cxnId="{F6727355-D27D-AF45-9E73-A832914F67C4}">
      <dgm:prSet/>
      <dgm:spPr/>
      <dgm:t>
        <a:bodyPr/>
        <a:lstStyle/>
        <a:p>
          <a:endParaRPr lang="en-US"/>
        </a:p>
      </dgm:t>
    </dgm:pt>
    <dgm:pt modelId="{68587CE0-FB59-1A4D-B43D-0D13DD42FA9F}" type="sibTrans" cxnId="{F6727355-D27D-AF45-9E73-A832914F67C4}">
      <dgm:prSet/>
      <dgm:spPr/>
      <dgm:t>
        <a:bodyPr/>
        <a:lstStyle/>
        <a:p>
          <a:endParaRPr lang="en-US"/>
        </a:p>
      </dgm:t>
    </dgm:pt>
    <dgm:pt modelId="{7C2021AC-63BF-D84F-B03B-0890D51139E6}">
      <dgm:prSet/>
      <dgm:spPr/>
      <dgm:t>
        <a:bodyPr/>
        <a:lstStyle/>
        <a:p>
          <a:pPr rtl="0"/>
          <a:r>
            <a:rPr lang="en-US" dirty="0" err="1" smtClean="0"/>
            <a:t>Dynatrace</a:t>
          </a:r>
          <a:endParaRPr lang="en-US" dirty="0" smtClean="0"/>
        </a:p>
      </dgm:t>
    </dgm:pt>
    <dgm:pt modelId="{59C5BE1C-BB4D-3544-A779-76ABF85515BA}" type="parTrans" cxnId="{3BB62ED8-C877-CA4A-B874-5C92BC6F08C9}">
      <dgm:prSet/>
      <dgm:spPr/>
      <dgm:t>
        <a:bodyPr/>
        <a:lstStyle/>
        <a:p>
          <a:endParaRPr lang="en-US"/>
        </a:p>
      </dgm:t>
    </dgm:pt>
    <dgm:pt modelId="{93898875-F636-1E41-BB0A-D8357FB98F9E}" type="sibTrans" cxnId="{3BB62ED8-C877-CA4A-B874-5C92BC6F08C9}">
      <dgm:prSet/>
      <dgm:spPr/>
      <dgm:t>
        <a:bodyPr/>
        <a:lstStyle/>
        <a:p>
          <a:endParaRPr lang="en-US"/>
        </a:p>
      </dgm:t>
    </dgm:pt>
    <dgm:pt modelId="{6FFC582A-33D7-0B48-A803-3DAF869A17DA}">
      <dgm:prSet custT="1"/>
      <dgm:spPr/>
      <dgm:t>
        <a:bodyPr/>
        <a:lstStyle/>
        <a:p>
          <a:pPr rtl="0"/>
          <a:r>
            <a:rPr lang="en-US" sz="2400" dirty="0" smtClean="0"/>
            <a:t>Scala</a:t>
          </a:r>
        </a:p>
      </dgm:t>
    </dgm:pt>
    <dgm:pt modelId="{83923A6A-C5E2-2C4D-A2B5-E0F9A1069209}" type="parTrans" cxnId="{F8DFE173-1CFD-894F-9445-C2A17FEE84C2}">
      <dgm:prSet/>
      <dgm:spPr/>
      <dgm:t>
        <a:bodyPr/>
        <a:lstStyle/>
        <a:p>
          <a:endParaRPr lang="en-US"/>
        </a:p>
      </dgm:t>
    </dgm:pt>
    <dgm:pt modelId="{D35A0FD4-0799-3C4E-A245-410138D0F7BD}" type="sibTrans" cxnId="{F8DFE173-1CFD-894F-9445-C2A17FEE84C2}">
      <dgm:prSet/>
      <dgm:spPr/>
      <dgm:t>
        <a:bodyPr/>
        <a:lstStyle/>
        <a:p>
          <a:endParaRPr lang="en-US"/>
        </a:p>
      </dgm:t>
    </dgm:pt>
    <dgm:pt modelId="{5E63A927-C0A4-B24B-90FA-77C1327C6657}">
      <dgm:prSet custT="1"/>
      <dgm:spPr/>
      <dgm:t>
        <a:bodyPr/>
        <a:lstStyle/>
        <a:p>
          <a:pPr rtl="0"/>
          <a:r>
            <a:rPr lang="en-US" sz="2400" dirty="0" smtClean="0"/>
            <a:t>Julia</a:t>
          </a:r>
        </a:p>
      </dgm:t>
    </dgm:pt>
    <dgm:pt modelId="{F4C7FAC3-1CAE-5E40-9AF3-E4CD8D5E0AAC}" type="parTrans" cxnId="{C2F5F152-B2AC-8F4E-8889-87D831DE4895}">
      <dgm:prSet/>
      <dgm:spPr/>
      <dgm:t>
        <a:bodyPr/>
        <a:lstStyle/>
        <a:p>
          <a:endParaRPr lang="en-US"/>
        </a:p>
      </dgm:t>
    </dgm:pt>
    <dgm:pt modelId="{318AFCC5-B096-5343-B70D-588CF7DEA1D2}" type="sibTrans" cxnId="{C2F5F152-B2AC-8F4E-8889-87D831DE4895}">
      <dgm:prSet/>
      <dgm:spPr/>
      <dgm:t>
        <a:bodyPr/>
        <a:lstStyle/>
        <a:p>
          <a:endParaRPr lang="en-US"/>
        </a:p>
      </dgm:t>
    </dgm:pt>
    <dgm:pt modelId="{14ED151A-A159-3747-A9C4-E4D7F577EDFF}">
      <dgm:prSet custT="1"/>
      <dgm:spPr/>
      <dgm:t>
        <a:bodyPr/>
        <a:lstStyle/>
        <a:p>
          <a:pPr rtl="0"/>
          <a:r>
            <a:rPr lang="en-US" sz="2400" dirty="0" smtClean="0"/>
            <a:t>R, Python Packages</a:t>
          </a:r>
        </a:p>
      </dgm:t>
    </dgm:pt>
    <dgm:pt modelId="{CCF62A4A-8CA3-E24C-A726-F8DEA1CA9E2D}" type="parTrans" cxnId="{FA8797C7-13DA-DE46-BF93-BB0F67E59605}">
      <dgm:prSet/>
      <dgm:spPr/>
      <dgm:t>
        <a:bodyPr/>
        <a:lstStyle/>
        <a:p>
          <a:endParaRPr lang="en-US"/>
        </a:p>
      </dgm:t>
    </dgm:pt>
    <dgm:pt modelId="{9066D2D3-D904-704A-8118-E47EAE4E00CB}" type="sibTrans" cxnId="{FA8797C7-13DA-DE46-BF93-BB0F67E59605}">
      <dgm:prSet/>
      <dgm:spPr/>
      <dgm:t>
        <a:bodyPr/>
        <a:lstStyle/>
        <a:p>
          <a:endParaRPr lang="en-US"/>
        </a:p>
      </dgm:t>
    </dgm:pt>
    <dgm:pt modelId="{047695F4-1C22-7348-BFDE-ECCAAEA9482B}">
      <dgm:prSet custT="1"/>
      <dgm:spPr/>
      <dgm:t>
        <a:bodyPr/>
        <a:lstStyle/>
        <a:p>
          <a:pPr rtl="0"/>
          <a:r>
            <a:rPr lang="en-US" sz="2400" dirty="0" err="1" smtClean="0"/>
            <a:t>Kapacitor</a:t>
          </a:r>
          <a:endParaRPr lang="en-US" sz="2400" dirty="0"/>
        </a:p>
      </dgm:t>
    </dgm:pt>
    <dgm:pt modelId="{A9752D05-06C4-A842-8FA2-8513A635EFCF}" type="parTrans" cxnId="{64DF3847-103F-894D-98FB-1D74A9895B41}">
      <dgm:prSet/>
      <dgm:spPr/>
      <dgm:t>
        <a:bodyPr/>
        <a:lstStyle/>
        <a:p>
          <a:endParaRPr lang="en-US"/>
        </a:p>
      </dgm:t>
    </dgm:pt>
    <dgm:pt modelId="{68C0B6BA-D7AD-5945-9FA6-723196FF5F26}" type="sibTrans" cxnId="{64DF3847-103F-894D-98FB-1D74A9895B41}">
      <dgm:prSet/>
      <dgm:spPr/>
      <dgm:t>
        <a:bodyPr/>
        <a:lstStyle/>
        <a:p>
          <a:endParaRPr lang="en-US"/>
        </a:p>
      </dgm:t>
    </dgm:pt>
    <dgm:pt modelId="{2E80E7EA-8432-7547-BC91-C4ED67C309A0}" type="pres">
      <dgm:prSet presAssocID="{9C32BF64-7FE9-B543-9195-8AA28D2BACAE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10E341E-C5F8-2A41-81F1-8145CCD72A22}" type="pres">
      <dgm:prSet presAssocID="{FEF07CCE-260F-FD4D-961F-AD4EB14E1944}" presName="composite" presStyleCnt="0"/>
      <dgm:spPr/>
    </dgm:pt>
    <dgm:pt modelId="{9A7D73AA-FBB3-C049-B7E8-564121567204}" type="pres">
      <dgm:prSet presAssocID="{FEF07CCE-260F-FD4D-961F-AD4EB14E1944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A6CEF5-F84E-5042-9007-00B6B6BCB56F}" type="pres">
      <dgm:prSet presAssocID="{FEF07CCE-260F-FD4D-961F-AD4EB14E1944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3407E7-0094-F14C-8C4E-29E6436B62C1}" type="pres">
      <dgm:prSet presAssocID="{BD99A179-779D-314B-936E-7193C568E9BE}" presName="space" presStyleCnt="0"/>
      <dgm:spPr/>
    </dgm:pt>
    <dgm:pt modelId="{C89D4E1D-16DB-094E-B35E-21CE2D426E8F}" type="pres">
      <dgm:prSet presAssocID="{DF53947F-BBAA-DB41-BC58-240A9057ED83}" presName="composite" presStyleCnt="0"/>
      <dgm:spPr/>
    </dgm:pt>
    <dgm:pt modelId="{18D03F79-005D-7940-BE00-B576A5FC0B7C}" type="pres">
      <dgm:prSet presAssocID="{DF53947F-BBAA-DB41-BC58-240A9057ED83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A52BA96-A88D-0D43-9145-32AC6D55474A}" type="pres">
      <dgm:prSet presAssocID="{DF53947F-BBAA-DB41-BC58-240A9057ED83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73E7CD-3726-7E4F-8F68-4BF94E35FAC9}" type="pres">
      <dgm:prSet presAssocID="{54F5DB81-4859-1A46-AD5C-278D2520DED2}" presName="space" presStyleCnt="0"/>
      <dgm:spPr/>
    </dgm:pt>
    <dgm:pt modelId="{E82EFD2A-74BD-7148-BF87-FC311B86D1F8}" type="pres">
      <dgm:prSet presAssocID="{29F31AA8-9F82-0C48-9887-A115C9D26D5B}" presName="composite" presStyleCnt="0"/>
      <dgm:spPr/>
    </dgm:pt>
    <dgm:pt modelId="{E5439ED9-8131-FE4E-ADA6-B5F3F9DA1D7A}" type="pres">
      <dgm:prSet presAssocID="{29F31AA8-9F82-0C48-9887-A115C9D26D5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1E28E8-E39B-AA4C-9739-27C4ED099B1D}" type="pres">
      <dgm:prSet presAssocID="{29F31AA8-9F82-0C48-9887-A115C9D26D5B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4DF3847-103F-894D-98FB-1D74A9895B41}" srcId="{29F31AA8-9F82-0C48-9887-A115C9D26D5B}" destId="{047695F4-1C22-7348-BFDE-ECCAAEA9482B}" srcOrd="1" destOrd="0" parTransId="{A9752D05-06C4-A842-8FA2-8513A635EFCF}" sibTransId="{68C0B6BA-D7AD-5945-9FA6-723196FF5F26}"/>
    <dgm:cxn modelId="{D8DF32CF-646D-4943-9B1E-6FD522773AD9}" srcId="{9C32BF64-7FE9-B543-9195-8AA28D2BACAE}" destId="{29F31AA8-9F82-0C48-9887-A115C9D26D5B}" srcOrd="2" destOrd="0" parTransId="{14CCEAC2-3AE5-3843-81BD-BE6EDE2B30B5}" sibTransId="{B953FBEE-EE7F-EE45-B663-9DE18EC7C802}"/>
    <dgm:cxn modelId="{31AAD7BE-F56E-0348-A42E-F7D20FDAE0FB}" srcId="{9C32BF64-7FE9-B543-9195-8AA28D2BACAE}" destId="{DF53947F-BBAA-DB41-BC58-240A9057ED83}" srcOrd="1" destOrd="0" parTransId="{43D7A627-99C4-4842-BE8B-B0047485A4F9}" sibTransId="{54F5DB81-4859-1A46-AD5C-278D2520DED2}"/>
    <dgm:cxn modelId="{0E3CCE61-747B-344C-AC9D-279200E53B93}" type="presOf" srcId="{C40DD476-1FD5-E043-927F-1656B78E2A1F}" destId="{1CA6CEF5-F84E-5042-9007-00B6B6BCB56F}" srcOrd="0" destOrd="1" presId="urn:microsoft.com/office/officeart/2005/8/layout/hList1"/>
    <dgm:cxn modelId="{54DCF158-BB32-1B4C-8962-E0102C8EC81F}" srcId="{DF53947F-BBAA-DB41-BC58-240A9057ED83}" destId="{C950CC05-D326-934A-841F-AFBAC45A80F9}" srcOrd="0" destOrd="0" parTransId="{D5EFD07D-8BF2-2948-BA5B-B156BC0A7736}" sibTransId="{149C5163-1651-3C48-B084-17B75D6E2EAA}"/>
    <dgm:cxn modelId="{32624680-9380-0C42-8CAF-C1CA5A78F936}" type="presOf" srcId="{6AD72E47-9CE5-C841-9C86-56C74C0C2DD8}" destId="{911E28E8-E39B-AA4C-9739-27C4ED099B1D}" srcOrd="0" destOrd="2" presId="urn:microsoft.com/office/officeart/2005/8/layout/hList1"/>
    <dgm:cxn modelId="{FA8797C7-13DA-DE46-BF93-BB0F67E59605}" srcId="{29F31AA8-9F82-0C48-9887-A115C9D26D5B}" destId="{14ED151A-A159-3747-A9C4-E4D7F577EDFF}" srcOrd="3" destOrd="0" parTransId="{CCF62A4A-8CA3-E24C-A726-F8DEA1CA9E2D}" sibTransId="{9066D2D3-D904-704A-8118-E47EAE4E00CB}"/>
    <dgm:cxn modelId="{0DDA5BA3-CC85-B746-88F4-6E96D084142C}" type="presOf" srcId="{5E63A927-C0A4-B24B-90FA-77C1327C6657}" destId="{1CA6CEF5-F84E-5042-9007-00B6B6BCB56F}" srcOrd="0" destOrd="3" presId="urn:microsoft.com/office/officeart/2005/8/layout/hList1"/>
    <dgm:cxn modelId="{A3E46C4A-5352-6F4F-827B-6187150C0030}" type="presOf" srcId="{FEF07CCE-260F-FD4D-961F-AD4EB14E1944}" destId="{9A7D73AA-FBB3-C049-B7E8-564121567204}" srcOrd="0" destOrd="0" presId="urn:microsoft.com/office/officeart/2005/8/layout/hList1"/>
    <dgm:cxn modelId="{3CB07D08-92FB-9147-901D-2861D671B81C}" type="presOf" srcId="{6FFC582A-33D7-0B48-A803-3DAF869A17DA}" destId="{1CA6CEF5-F84E-5042-9007-00B6B6BCB56F}" srcOrd="0" destOrd="2" presId="urn:microsoft.com/office/officeart/2005/8/layout/hList1"/>
    <dgm:cxn modelId="{62A0F9C0-18BB-114E-AF18-0176F28BBA3D}" srcId="{FEF07CCE-260F-FD4D-961F-AD4EB14E1944}" destId="{C40DD476-1FD5-E043-927F-1656B78E2A1F}" srcOrd="1" destOrd="0" parTransId="{C162C812-6045-814C-A93F-A033A489087D}" sibTransId="{333DCC5F-72AC-F54F-A773-46EA08C7EEE1}"/>
    <dgm:cxn modelId="{78E9EB0B-43ED-8943-8083-E25C0D5A384F}" type="presOf" srcId="{23E0257C-D10C-F146-B289-C0F8917D6163}" destId="{4A52BA96-A88D-0D43-9145-32AC6D55474A}" srcOrd="0" destOrd="1" presId="urn:microsoft.com/office/officeart/2005/8/layout/hList1"/>
    <dgm:cxn modelId="{F78F4AC6-F1A5-4149-88B4-3DD7EC953CC8}" srcId="{29F31AA8-9F82-0C48-9887-A115C9D26D5B}" destId="{6AD72E47-9CE5-C841-9C86-56C74C0C2DD8}" srcOrd="2" destOrd="0" parTransId="{382CB8FB-FE6B-4B40-A80D-6DC62180864A}" sibTransId="{688A67E6-0CDE-1549-87BC-C608D00214BD}"/>
    <dgm:cxn modelId="{846580C8-C62B-4041-9EB1-0D1DA19687FA}" type="presOf" srcId="{9C32BF64-7FE9-B543-9195-8AA28D2BACAE}" destId="{2E80E7EA-8432-7547-BC91-C4ED67C309A0}" srcOrd="0" destOrd="0" presId="urn:microsoft.com/office/officeart/2005/8/layout/hList1"/>
    <dgm:cxn modelId="{AF53C650-81B7-E748-92F1-E9A5EF346E19}" type="presOf" srcId="{047695F4-1C22-7348-BFDE-ECCAAEA9482B}" destId="{911E28E8-E39B-AA4C-9739-27C4ED099B1D}" srcOrd="0" destOrd="1" presId="urn:microsoft.com/office/officeart/2005/8/layout/hList1"/>
    <dgm:cxn modelId="{04D74562-A84E-9243-82B7-4F3979C0625D}" type="presOf" srcId="{DFF8CDDC-476A-A842-BC25-4C2B6E0E0AF5}" destId="{1CA6CEF5-F84E-5042-9007-00B6B6BCB56F}" srcOrd="0" destOrd="0" presId="urn:microsoft.com/office/officeart/2005/8/layout/hList1"/>
    <dgm:cxn modelId="{73466E04-51BF-8A4A-A0D5-DA94ED4D0993}" srcId="{DF53947F-BBAA-DB41-BC58-240A9057ED83}" destId="{34934B05-9A95-D244-9535-E3DE6260160B}" srcOrd="1" destOrd="0" parTransId="{9374485D-99E7-3E4E-AE43-BDD9349B8E9E}" sibTransId="{06AC4CEF-3E77-2746-AE36-9AFA618D4CB2}"/>
    <dgm:cxn modelId="{A510FEEB-AD54-5048-8F0F-CA5383B1BE78}" type="presOf" srcId="{29F31AA8-9F82-0C48-9887-A115C9D26D5B}" destId="{E5439ED9-8131-FE4E-ADA6-B5F3F9DA1D7A}" srcOrd="0" destOrd="0" presId="urn:microsoft.com/office/officeart/2005/8/layout/hList1"/>
    <dgm:cxn modelId="{F6727355-D27D-AF45-9E73-A832914F67C4}" srcId="{C950CC05-D326-934A-841F-AFBAC45A80F9}" destId="{23E0257C-D10C-F146-B289-C0F8917D6163}" srcOrd="0" destOrd="0" parTransId="{3F902B2F-52D8-094D-8653-B71F6B8C6269}" sibTransId="{68587CE0-FB59-1A4D-B43D-0D13DD42FA9F}"/>
    <dgm:cxn modelId="{04462A46-2F0B-B143-9C11-49D2249F6D4D}" srcId="{9C32BF64-7FE9-B543-9195-8AA28D2BACAE}" destId="{FEF07CCE-260F-FD4D-961F-AD4EB14E1944}" srcOrd="0" destOrd="0" parTransId="{462357DA-B060-5449-918C-E723A31F25A2}" sibTransId="{BD99A179-779D-314B-936E-7193C568E9BE}"/>
    <dgm:cxn modelId="{F94A6EB5-BA08-DC42-A996-9EBD76D7A533}" type="presOf" srcId="{14ED151A-A159-3747-A9C4-E4D7F577EDFF}" destId="{911E28E8-E39B-AA4C-9739-27C4ED099B1D}" srcOrd="0" destOrd="3" presId="urn:microsoft.com/office/officeart/2005/8/layout/hList1"/>
    <dgm:cxn modelId="{ABD8EE36-CE38-0642-9600-5DB5CF43E4F2}" type="presOf" srcId="{34934B05-9A95-D244-9535-E3DE6260160B}" destId="{4A52BA96-A88D-0D43-9145-32AC6D55474A}" srcOrd="0" destOrd="2" presId="urn:microsoft.com/office/officeart/2005/8/layout/hList1"/>
    <dgm:cxn modelId="{90AA7240-A904-7A4E-B9C0-DDF56B3A7F94}" type="presOf" srcId="{7C2021AC-63BF-D84F-B03B-0890D51139E6}" destId="{4A52BA96-A88D-0D43-9145-32AC6D55474A}" srcOrd="0" destOrd="3" presId="urn:microsoft.com/office/officeart/2005/8/layout/hList1"/>
    <dgm:cxn modelId="{4D309E0B-96ED-2740-BBE5-8C81CED049F8}" type="presOf" srcId="{DF53947F-BBAA-DB41-BC58-240A9057ED83}" destId="{18D03F79-005D-7940-BE00-B576A5FC0B7C}" srcOrd="0" destOrd="0" presId="urn:microsoft.com/office/officeart/2005/8/layout/hList1"/>
    <dgm:cxn modelId="{165DAACF-A9BD-134B-B1B1-248AF9A31316}" srcId="{FEF07CCE-260F-FD4D-961F-AD4EB14E1944}" destId="{DFF8CDDC-476A-A842-BC25-4C2B6E0E0AF5}" srcOrd="0" destOrd="0" parTransId="{5196F082-0417-0C4A-AFB7-24DF7A186496}" sibTransId="{BAA0A171-60AE-C84D-BEEE-AD488CAD0C6D}"/>
    <dgm:cxn modelId="{58F915BD-7E1B-D749-8994-98992D85BC7F}" srcId="{29F31AA8-9F82-0C48-9887-A115C9D26D5B}" destId="{D1BA848C-1E0F-6A45-AD9D-CC40EDFAE4DC}" srcOrd="0" destOrd="0" parTransId="{14CB00F3-FBA9-D943-8C01-0936134CD34C}" sibTransId="{7E5E82F7-6654-D94C-8E91-A9A0A85A4705}"/>
    <dgm:cxn modelId="{3BB62ED8-C877-CA4A-B874-5C92BC6F08C9}" srcId="{34934B05-9A95-D244-9535-E3DE6260160B}" destId="{7C2021AC-63BF-D84F-B03B-0890D51139E6}" srcOrd="0" destOrd="0" parTransId="{59C5BE1C-BB4D-3544-A779-76ABF85515BA}" sibTransId="{93898875-F636-1E41-BB0A-D8357FB98F9E}"/>
    <dgm:cxn modelId="{F8DFE173-1CFD-894F-9445-C2A17FEE84C2}" srcId="{FEF07CCE-260F-FD4D-961F-AD4EB14E1944}" destId="{6FFC582A-33D7-0B48-A803-3DAF869A17DA}" srcOrd="2" destOrd="0" parTransId="{83923A6A-C5E2-2C4D-A2B5-E0F9A1069209}" sibTransId="{D35A0FD4-0799-3C4E-A245-410138D0F7BD}"/>
    <dgm:cxn modelId="{C2F5F152-B2AC-8F4E-8889-87D831DE4895}" srcId="{FEF07CCE-260F-FD4D-961F-AD4EB14E1944}" destId="{5E63A927-C0A4-B24B-90FA-77C1327C6657}" srcOrd="3" destOrd="0" parTransId="{F4C7FAC3-1CAE-5E40-9AF3-E4CD8D5E0AAC}" sibTransId="{318AFCC5-B096-5343-B70D-588CF7DEA1D2}"/>
    <dgm:cxn modelId="{2B4044D0-B5E0-0645-A924-2D386FCCFE78}" type="presOf" srcId="{D1BA848C-1E0F-6A45-AD9D-CC40EDFAE4DC}" destId="{911E28E8-E39B-AA4C-9739-27C4ED099B1D}" srcOrd="0" destOrd="0" presId="urn:microsoft.com/office/officeart/2005/8/layout/hList1"/>
    <dgm:cxn modelId="{7074ACAA-24D3-C04A-A985-78F2D2B41299}" type="presOf" srcId="{C950CC05-D326-934A-841F-AFBAC45A80F9}" destId="{4A52BA96-A88D-0D43-9145-32AC6D55474A}" srcOrd="0" destOrd="0" presId="urn:microsoft.com/office/officeart/2005/8/layout/hList1"/>
    <dgm:cxn modelId="{7D5BB606-B2C3-674D-925D-2459E3CF7C68}" type="presParOf" srcId="{2E80E7EA-8432-7547-BC91-C4ED67C309A0}" destId="{710E341E-C5F8-2A41-81F1-8145CCD72A22}" srcOrd="0" destOrd="0" presId="urn:microsoft.com/office/officeart/2005/8/layout/hList1"/>
    <dgm:cxn modelId="{0072B184-C7DB-014F-BBF5-77B372580F89}" type="presParOf" srcId="{710E341E-C5F8-2A41-81F1-8145CCD72A22}" destId="{9A7D73AA-FBB3-C049-B7E8-564121567204}" srcOrd="0" destOrd="0" presId="urn:microsoft.com/office/officeart/2005/8/layout/hList1"/>
    <dgm:cxn modelId="{0933A506-742D-1940-A398-4B7CF23C5A16}" type="presParOf" srcId="{710E341E-C5F8-2A41-81F1-8145CCD72A22}" destId="{1CA6CEF5-F84E-5042-9007-00B6B6BCB56F}" srcOrd="1" destOrd="0" presId="urn:microsoft.com/office/officeart/2005/8/layout/hList1"/>
    <dgm:cxn modelId="{8AB2116B-8BCB-3248-B604-3363FBC02075}" type="presParOf" srcId="{2E80E7EA-8432-7547-BC91-C4ED67C309A0}" destId="{9E3407E7-0094-F14C-8C4E-29E6436B62C1}" srcOrd="1" destOrd="0" presId="urn:microsoft.com/office/officeart/2005/8/layout/hList1"/>
    <dgm:cxn modelId="{1D63BEA6-BBE2-FA46-868D-6BFE4351821F}" type="presParOf" srcId="{2E80E7EA-8432-7547-BC91-C4ED67C309A0}" destId="{C89D4E1D-16DB-094E-B35E-21CE2D426E8F}" srcOrd="2" destOrd="0" presId="urn:microsoft.com/office/officeart/2005/8/layout/hList1"/>
    <dgm:cxn modelId="{7FCAC429-5C1B-A643-86C8-380AB8273768}" type="presParOf" srcId="{C89D4E1D-16DB-094E-B35E-21CE2D426E8F}" destId="{18D03F79-005D-7940-BE00-B576A5FC0B7C}" srcOrd="0" destOrd="0" presId="urn:microsoft.com/office/officeart/2005/8/layout/hList1"/>
    <dgm:cxn modelId="{316553E8-017C-3F46-8833-F876CACBD654}" type="presParOf" srcId="{C89D4E1D-16DB-094E-B35E-21CE2D426E8F}" destId="{4A52BA96-A88D-0D43-9145-32AC6D55474A}" srcOrd="1" destOrd="0" presId="urn:microsoft.com/office/officeart/2005/8/layout/hList1"/>
    <dgm:cxn modelId="{0D4D920A-85C8-F942-B56A-2409DBAA5763}" type="presParOf" srcId="{2E80E7EA-8432-7547-BC91-C4ED67C309A0}" destId="{0A73E7CD-3726-7E4F-8F68-4BF94E35FAC9}" srcOrd="3" destOrd="0" presId="urn:microsoft.com/office/officeart/2005/8/layout/hList1"/>
    <dgm:cxn modelId="{768935B9-2215-CB40-9D44-EA8BFB44FA29}" type="presParOf" srcId="{2E80E7EA-8432-7547-BC91-C4ED67C309A0}" destId="{E82EFD2A-74BD-7148-BF87-FC311B86D1F8}" srcOrd="4" destOrd="0" presId="urn:microsoft.com/office/officeart/2005/8/layout/hList1"/>
    <dgm:cxn modelId="{5B9AD1DF-B836-EA49-8862-00C5643AC6E1}" type="presParOf" srcId="{E82EFD2A-74BD-7148-BF87-FC311B86D1F8}" destId="{E5439ED9-8131-FE4E-ADA6-B5F3F9DA1D7A}" srcOrd="0" destOrd="0" presId="urn:microsoft.com/office/officeart/2005/8/layout/hList1"/>
    <dgm:cxn modelId="{B5CAFF48-4A68-7E40-9E59-EE9227D5A3F6}" type="presParOf" srcId="{E82EFD2A-74BD-7148-BF87-FC311B86D1F8}" destId="{911E28E8-E39B-AA4C-9739-27C4ED099B1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CAF9BE0F-A20C-0B4F-A3D7-02B57639545C}" type="doc">
      <dgm:prSet loTypeId="urn:microsoft.com/office/officeart/2005/8/layout/hList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4DB72C7-A0A1-AC49-B029-5FBB23C4ED09}">
      <dgm:prSet/>
      <dgm:spPr/>
      <dgm:t>
        <a:bodyPr/>
        <a:lstStyle/>
        <a:p>
          <a:pPr rtl="0"/>
          <a:r>
            <a:rPr lang="en-US" dirty="0" smtClean="0"/>
            <a:t>Visualization</a:t>
          </a:r>
          <a:endParaRPr lang="en-US" dirty="0"/>
        </a:p>
      </dgm:t>
    </dgm:pt>
    <dgm:pt modelId="{2D8E3C2D-7A55-8946-95F3-9113BF355021}" type="parTrans" cxnId="{75B5920A-0903-A04D-91E2-33BF431BF919}">
      <dgm:prSet/>
      <dgm:spPr/>
      <dgm:t>
        <a:bodyPr/>
        <a:lstStyle/>
        <a:p>
          <a:endParaRPr lang="en-US"/>
        </a:p>
      </dgm:t>
    </dgm:pt>
    <dgm:pt modelId="{C9AB6FA9-355A-7F45-8833-49FFD88BB531}" type="sibTrans" cxnId="{75B5920A-0903-A04D-91E2-33BF431BF919}">
      <dgm:prSet/>
      <dgm:spPr/>
      <dgm:t>
        <a:bodyPr/>
        <a:lstStyle/>
        <a:p>
          <a:endParaRPr lang="en-US"/>
        </a:p>
      </dgm:t>
    </dgm:pt>
    <dgm:pt modelId="{502DBAA4-712F-6847-9154-B71D6A7D16FF}">
      <dgm:prSet/>
      <dgm:spPr/>
      <dgm:t>
        <a:bodyPr/>
        <a:lstStyle/>
        <a:p>
          <a:pPr rtl="0"/>
          <a:r>
            <a:rPr lang="en-US" dirty="0" smtClean="0"/>
            <a:t>ES/</a:t>
          </a:r>
          <a:r>
            <a:rPr lang="en-US" dirty="0" err="1" smtClean="0"/>
            <a:t>Kibana</a:t>
          </a:r>
          <a:endParaRPr lang="en-US" dirty="0"/>
        </a:p>
      </dgm:t>
    </dgm:pt>
    <dgm:pt modelId="{3E81DAAC-8315-2F4E-95B2-E90A3210DE66}" type="parTrans" cxnId="{412FE3F3-97D7-3949-BA73-EE55F8191DAE}">
      <dgm:prSet/>
      <dgm:spPr/>
      <dgm:t>
        <a:bodyPr/>
        <a:lstStyle/>
        <a:p>
          <a:endParaRPr lang="en-US"/>
        </a:p>
      </dgm:t>
    </dgm:pt>
    <dgm:pt modelId="{62BC3D38-779C-9A4D-8A45-063062EF77F1}" type="sibTrans" cxnId="{412FE3F3-97D7-3949-BA73-EE55F8191DAE}">
      <dgm:prSet/>
      <dgm:spPr/>
      <dgm:t>
        <a:bodyPr/>
        <a:lstStyle/>
        <a:p>
          <a:endParaRPr lang="en-US"/>
        </a:p>
      </dgm:t>
    </dgm:pt>
    <dgm:pt modelId="{F0AF6530-5911-F542-8C54-73352C8D8549}">
      <dgm:prSet/>
      <dgm:spPr/>
      <dgm:t>
        <a:bodyPr/>
        <a:lstStyle/>
        <a:p>
          <a:pPr rtl="0"/>
          <a:r>
            <a:rPr lang="en-US" dirty="0" err="1" smtClean="0"/>
            <a:t>Grafana</a:t>
          </a:r>
          <a:endParaRPr lang="en-US" dirty="0" smtClean="0"/>
        </a:p>
      </dgm:t>
    </dgm:pt>
    <dgm:pt modelId="{76ABD4A8-1965-3340-8115-3AFB2EDE6A66}" type="parTrans" cxnId="{11FBF032-60E8-F94C-95BA-A6D4A3E81F13}">
      <dgm:prSet/>
      <dgm:spPr/>
      <dgm:t>
        <a:bodyPr/>
        <a:lstStyle/>
        <a:p>
          <a:endParaRPr lang="en-US"/>
        </a:p>
      </dgm:t>
    </dgm:pt>
    <dgm:pt modelId="{CF1B1C3C-C3C2-424C-AC9F-AA79619FF84C}" type="sibTrans" cxnId="{11FBF032-60E8-F94C-95BA-A6D4A3E81F13}">
      <dgm:prSet/>
      <dgm:spPr/>
      <dgm:t>
        <a:bodyPr/>
        <a:lstStyle/>
        <a:p>
          <a:endParaRPr lang="en-US"/>
        </a:p>
      </dgm:t>
    </dgm:pt>
    <dgm:pt modelId="{A0560786-492F-8445-8435-A06A6AC075A9}">
      <dgm:prSet/>
      <dgm:spPr/>
      <dgm:t>
        <a:bodyPr/>
        <a:lstStyle/>
        <a:p>
          <a:pPr rtl="0"/>
          <a:r>
            <a:rPr lang="en-US" dirty="0" smtClean="0"/>
            <a:t>Tableau</a:t>
          </a:r>
          <a:endParaRPr lang="en-US" dirty="0"/>
        </a:p>
      </dgm:t>
    </dgm:pt>
    <dgm:pt modelId="{70A09193-F192-F14D-8264-AD120479DEC6}" type="parTrans" cxnId="{880739B8-FA1A-0344-94AF-011A41F84E09}">
      <dgm:prSet/>
      <dgm:spPr/>
      <dgm:t>
        <a:bodyPr/>
        <a:lstStyle/>
        <a:p>
          <a:endParaRPr lang="en-US"/>
        </a:p>
      </dgm:t>
    </dgm:pt>
    <dgm:pt modelId="{8AEA9BBD-5127-6D49-94E3-866BC930AD55}" type="sibTrans" cxnId="{880739B8-FA1A-0344-94AF-011A41F84E09}">
      <dgm:prSet/>
      <dgm:spPr/>
      <dgm:t>
        <a:bodyPr/>
        <a:lstStyle/>
        <a:p>
          <a:endParaRPr lang="en-US"/>
        </a:p>
      </dgm:t>
    </dgm:pt>
    <dgm:pt modelId="{37A3B8BE-B2EC-4348-BAD4-831EB7D86169}">
      <dgm:prSet/>
      <dgm:spPr/>
      <dgm:t>
        <a:bodyPr/>
        <a:lstStyle/>
        <a:p>
          <a:pPr rtl="0"/>
          <a:r>
            <a:rPr lang="en-US" dirty="0" smtClean="0"/>
            <a:t>APM tools</a:t>
          </a:r>
          <a:endParaRPr lang="en-US" dirty="0"/>
        </a:p>
      </dgm:t>
    </dgm:pt>
    <dgm:pt modelId="{4E9EAB8B-9ADB-1143-B4DB-D330466EFD30}" type="parTrans" cxnId="{8888AE8A-933C-F842-988A-F43C6D6C9BC4}">
      <dgm:prSet/>
      <dgm:spPr/>
      <dgm:t>
        <a:bodyPr/>
        <a:lstStyle/>
        <a:p>
          <a:endParaRPr lang="en-US"/>
        </a:p>
      </dgm:t>
    </dgm:pt>
    <dgm:pt modelId="{EF69DC77-0EDC-5C4E-8B93-8D78999D3B3D}" type="sibTrans" cxnId="{8888AE8A-933C-F842-988A-F43C6D6C9BC4}">
      <dgm:prSet/>
      <dgm:spPr/>
      <dgm:t>
        <a:bodyPr/>
        <a:lstStyle/>
        <a:p>
          <a:endParaRPr lang="en-US"/>
        </a:p>
      </dgm:t>
    </dgm:pt>
    <dgm:pt modelId="{7ACD6D73-02C3-DE4B-976B-B8564C076914}">
      <dgm:prSet/>
      <dgm:spPr/>
      <dgm:t>
        <a:bodyPr/>
        <a:lstStyle/>
        <a:p>
          <a:pPr rtl="0"/>
          <a:r>
            <a:rPr lang="en-US" smtClean="0"/>
            <a:t>CI Integration</a:t>
          </a:r>
          <a:endParaRPr lang="en-US"/>
        </a:p>
      </dgm:t>
    </dgm:pt>
    <dgm:pt modelId="{FE9E0D1E-2C2D-4543-96FD-9F72B05F5551}" type="parTrans" cxnId="{F93B25AE-1074-4D47-A89D-26D8A7E396AC}">
      <dgm:prSet/>
      <dgm:spPr/>
      <dgm:t>
        <a:bodyPr/>
        <a:lstStyle/>
        <a:p>
          <a:endParaRPr lang="en-US"/>
        </a:p>
      </dgm:t>
    </dgm:pt>
    <dgm:pt modelId="{D2D86094-B60A-C942-AEF2-B89397492A2C}" type="sibTrans" cxnId="{F93B25AE-1074-4D47-A89D-26D8A7E396AC}">
      <dgm:prSet/>
      <dgm:spPr/>
      <dgm:t>
        <a:bodyPr/>
        <a:lstStyle/>
        <a:p>
          <a:endParaRPr lang="en-US"/>
        </a:p>
      </dgm:t>
    </dgm:pt>
    <dgm:pt modelId="{18F9F3C4-ACE1-324E-AF82-696F153AF6B2}">
      <dgm:prSet/>
      <dgm:spPr/>
      <dgm:t>
        <a:bodyPr/>
        <a:lstStyle/>
        <a:p>
          <a:pPr rtl="0"/>
          <a:r>
            <a:rPr lang="en-US" smtClean="0"/>
            <a:t>Pass/fail</a:t>
          </a:r>
          <a:endParaRPr lang="en-US"/>
        </a:p>
      </dgm:t>
    </dgm:pt>
    <dgm:pt modelId="{4A3E740C-4BF3-BB43-85B0-312E1A8BBD6B}" type="parTrans" cxnId="{CA263832-E663-5C48-81E5-E7FBB4F8BBC6}">
      <dgm:prSet/>
      <dgm:spPr/>
      <dgm:t>
        <a:bodyPr/>
        <a:lstStyle/>
        <a:p>
          <a:endParaRPr lang="en-US"/>
        </a:p>
      </dgm:t>
    </dgm:pt>
    <dgm:pt modelId="{8B436626-6A28-0246-81A2-118D488BF3A1}" type="sibTrans" cxnId="{CA263832-E663-5C48-81E5-E7FBB4F8BBC6}">
      <dgm:prSet/>
      <dgm:spPr/>
      <dgm:t>
        <a:bodyPr/>
        <a:lstStyle/>
        <a:p>
          <a:endParaRPr lang="en-US"/>
        </a:p>
      </dgm:t>
    </dgm:pt>
    <dgm:pt modelId="{32EF7E2E-485B-E44B-B732-D219AADA6F0B}">
      <dgm:prSet/>
      <dgm:spPr/>
      <dgm:t>
        <a:bodyPr/>
        <a:lstStyle/>
        <a:p>
          <a:pPr rtl="0"/>
          <a:r>
            <a:rPr lang="en-US" smtClean="0"/>
            <a:t>Stop the build</a:t>
          </a:r>
          <a:endParaRPr lang="en-US"/>
        </a:p>
      </dgm:t>
    </dgm:pt>
    <dgm:pt modelId="{750BC29A-BEEC-1C47-9AD9-6D489A1CB65A}" type="parTrans" cxnId="{FE396728-3CD8-D448-A11C-0E4D5EF25B79}">
      <dgm:prSet/>
      <dgm:spPr/>
      <dgm:t>
        <a:bodyPr/>
        <a:lstStyle/>
        <a:p>
          <a:endParaRPr lang="en-US"/>
        </a:p>
      </dgm:t>
    </dgm:pt>
    <dgm:pt modelId="{0EAEDFE5-7970-4248-BA0A-3C257F75B396}" type="sibTrans" cxnId="{FE396728-3CD8-D448-A11C-0E4D5EF25B79}">
      <dgm:prSet/>
      <dgm:spPr/>
      <dgm:t>
        <a:bodyPr/>
        <a:lstStyle/>
        <a:p>
          <a:endParaRPr lang="en-US"/>
        </a:p>
      </dgm:t>
    </dgm:pt>
    <dgm:pt modelId="{C28D091E-3260-7D46-B4B8-A83B5B8F8159}">
      <dgm:prSet/>
      <dgm:spPr/>
      <dgm:t>
        <a:bodyPr/>
        <a:lstStyle/>
        <a:p>
          <a:pPr rtl="0"/>
          <a:r>
            <a:rPr lang="en-US" smtClean="0"/>
            <a:t>Alerts</a:t>
          </a:r>
          <a:endParaRPr lang="en-US"/>
        </a:p>
      </dgm:t>
    </dgm:pt>
    <dgm:pt modelId="{3F947BCF-1AB2-B240-BC6D-43C2BAC6A5DE}" type="parTrans" cxnId="{1EEA97C8-D4E1-D843-88E7-2ECEA37771F5}">
      <dgm:prSet/>
      <dgm:spPr/>
      <dgm:t>
        <a:bodyPr/>
        <a:lstStyle/>
        <a:p>
          <a:endParaRPr lang="en-US"/>
        </a:p>
      </dgm:t>
    </dgm:pt>
    <dgm:pt modelId="{D04FAD78-1745-2B49-B13D-25135C7B1EFB}" type="sibTrans" cxnId="{1EEA97C8-D4E1-D843-88E7-2ECEA37771F5}">
      <dgm:prSet/>
      <dgm:spPr/>
      <dgm:t>
        <a:bodyPr/>
        <a:lstStyle/>
        <a:p>
          <a:endParaRPr lang="en-US"/>
        </a:p>
      </dgm:t>
    </dgm:pt>
    <dgm:pt modelId="{C0F2F1E4-288C-1345-A4F3-4C73969E3792}">
      <dgm:prSet/>
      <dgm:spPr/>
      <dgm:t>
        <a:bodyPr/>
        <a:lstStyle/>
        <a:p>
          <a:pPr rtl="0"/>
          <a:r>
            <a:rPr lang="en-US" smtClean="0"/>
            <a:t>Email</a:t>
          </a:r>
          <a:endParaRPr lang="en-US"/>
        </a:p>
      </dgm:t>
    </dgm:pt>
    <dgm:pt modelId="{041BAE56-8B1E-124D-8F63-ECF67BBFD854}" type="parTrans" cxnId="{FC7BE564-059E-0A4D-99F1-25D7BBA6698D}">
      <dgm:prSet/>
      <dgm:spPr/>
      <dgm:t>
        <a:bodyPr/>
        <a:lstStyle/>
        <a:p>
          <a:endParaRPr lang="en-US"/>
        </a:p>
      </dgm:t>
    </dgm:pt>
    <dgm:pt modelId="{5B0701A6-250B-E747-AB54-71A7F4FD38B6}" type="sibTrans" cxnId="{FC7BE564-059E-0A4D-99F1-25D7BBA6698D}">
      <dgm:prSet/>
      <dgm:spPr/>
      <dgm:t>
        <a:bodyPr/>
        <a:lstStyle/>
        <a:p>
          <a:endParaRPr lang="en-US"/>
        </a:p>
      </dgm:t>
    </dgm:pt>
    <dgm:pt modelId="{8FB3D01B-7DDC-9B40-8C23-6EF7497EB0F4}">
      <dgm:prSet/>
      <dgm:spPr/>
      <dgm:t>
        <a:bodyPr/>
        <a:lstStyle/>
        <a:p>
          <a:pPr rtl="0"/>
          <a:r>
            <a:rPr lang="en-US" dirty="0" smtClean="0"/>
            <a:t>Pager</a:t>
          </a:r>
          <a:endParaRPr lang="en-US" dirty="0"/>
        </a:p>
      </dgm:t>
    </dgm:pt>
    <dgm:pt modelId="{517DC91E-0491-1543-95A2-7ED3A34AF926}" type="parTrans" cxnId="{287DEA47-7BA5-DF4C-8DF4-6C3269D96C45}">
      <dgm:prSet/>
      <dgm:spPr/>
      <dgm:t>
        <a:bodyPr/>
        <a:lstStyle/>
        <a:p>
          <a:endParaRPr lang="en-US"/>
        </a:p>
      </dgm:t>
    </dgm:pt>
    <dgm:pt modelId="{9CDE4355-60BF-1E41-B0B7-7AF89279F908}" type="sibTrans" cxnId="{287DEA47-7BA5-DF4C-8DF4-6C3269D96C45}">
      <dgm:prSet/>
      <dgm:spPr/>
      <dgm:t>
        <a:bodyPr/>
        <a:lstStyle/>
        <a:p>
          <a:endParaRPr lang="en-US"/>
        </a:p>
      </dgm:t>
    </dgm:pt>
    <dgm:pt modelId="{F80500EC-DF9C-D84C-82A7-DD95924C39B6}">
      <dgm:prSet/>
      <dgm:spPr/>
      <dgm:t>
        <a:bodyPr/>
        <a:lstStyle/>
        <a:p>
          <a:pPr rtl="0"/>
          <a:r>
            <a:rPr lang="en-US" dirty="0" smtClean="0"/>
            <a:t>Shiny</a:t>
          </a:r>
          <a:endParaRPr lang="en-US" dirty="0"/>
        </a:p>
      </dgm:t>
    </dgm:pt>
    <dgm:pt modelId="{5BCFE2C3-9E47-D141-BAD7-5D73992F29D9}" type="parTrans" cxnId="{A42DF72F-E9D0-7D47-A6D6-0CB6EF6E6FF3}">
      <dgm:prSet/>
      <dgm:spPr/>
      <dgm:t>
        <a:bodyPr/>
        <a:lstStyle/>
        <a:p>
          <a:endParaRPr lang="en-US"/>
        </a:p>
      </dgm:t>
    </dgm:pt>
    <dgm:pt modelId="{C5A4E9CF-108D-EA46-BA76-745DBBE138E0}" type="sibTrans" cxnId="{A42DF72F-E9D0-7D47-A6D6-0CB6EF6E6FF3}">
      <dgm:prSet/>
      <dgm:spPr/>
      <dgm:t>
        <a:bodyPr/>
        <a:lstStyle/>
        <a:p>
          <a:endParaRPr lang="en-US"/>
        </a:p>
      </dgm:t>
    </dgm:pt>
    <dgm:pt modelId="{135EEE4E-8335-2044-86D9-5362641920B3}">
      <dgm:prSet/>
      <dgm:spPr/>
      <dgm:t>
        <a:bodyPr/>
        <a:lstStyle/>
        <a:p>
          <a:pPr rtl="0"/>
          <a:r>
            <a:rPr lang="en-US" dirty="0" smtClean="0"/>
            <a:t>Slack</a:t>
          </a:r>
        </a:p>
      </dgm:t>
    </dgm:pt>
    <dgm:pt modelId="{7AE797F5-7E94-BF40-B49E-0A707621E0CB}" type="parTrans" cxnId="{6CB25CC4-9542-DB41-934B-1EB67D844794}">
      <dgm:prSet/>
      <dgm:spPr/>
      <dgm:t>
        <a:bodyPr/>
        <a:lstStyle/>
        <a:p>
          <a:endParaRPr lang="en-US"/>
        </a:p>
      </dgm:t>
    </dgm:pt>
    <dgm:pt modelId="{49B0844F-304C-E041-8954-CC5AD6FB5A94}" type="sibTrans" cxnId="{6CB25CC4-9542-DB41-934B-1EB67D844794}">
      <dgm:prSet/>
      <dgm:spPr/>
      <dgm:t>
        <a:bodyPr/>
        <a:lstStyle/>
        <a:p>
          <a:endParaRPr lang="en-US"/>
        </a:p>
      </dgm:t>
    </dgm:pt>
    <dgm:pt modelId="{483CF8FD-1E63-3B45-AD78-414E0208CB46}">
      <dgm:prSet/>
      <dgm:spPr/>
      <dgm:t>
        <a:bodyPr/>
        <a:lstStyle/>
        <a:p>
          <a:pPr rtl="0"/>
          <a:r>
            <a:rPr lang="en-US" dirty="0" err="1" smtClean="0"/>
            <a:t>Chronograf</a:t>
          </a:r>
          <a:endParaRPr lang="en-US" dirty="0" smtClean="0"/>
        </a:p>
      </dgm:t>
    </dgm:pt>
    <dgm:pt modelId="{77FF1FA6-0815-7B46-B8F2-DB8C228955BC}" type="parTrans" cxnId="{29AEC8BA-F371-CD46-9B87-8B5793ABD05A}">
      <dgm:prSet/>
      <dgm:spPr/>
      <dgm:t>
        <a:bodyPr/>
        <a:lstStyle/>
        <a:p>
          <a:endParaRPr lang="en-US"/>
        </a:p>
      </dgm:t>
    </dgm:pt>
    <dgm:pt modelId="{73554C0E-8FD9-7147-9A77-5C5A87289DA5}" type="sibTrans" cxnId="{29AEC8BA-F371-CD46-9B87-8B5793ABD05A}">
      <dgm:prSet/>
      <dgm:spPr/>
      <dgm:t>
        <a:bodyPr/>
        <a:lstStyle/>
        <a:p>
          <a:endParaRPr lang="en-US"/>
        </a:p>
      </dgm:t>
    </dgm:pt>
    <dgm:pt modelId="{03823EE8-9835-584C-ADAF-8895669B73D2}">
      <dgm:prSet/>
      <dgm:spPr/>
      <dgm:t>
        <a:bodyPr/>
        <a:lstStyle/>
        <a:p>
          <a:pPr rtl="0"/>
          <a:r>
            <a:rPr lang="en-US" dirty="0" smtClean="0"/>
            <a:t>Watcher</a:t>
          </a:r>
        </a:p>
      </dgm:t>
    </dgm:pt>
    <dgm:pt modelId="{7744C35F-C2F4-1947-A79C-AB2C4F78EF06}" type="parTrans" cxnId="{02CE5344-A462-1749-BB5B-EDF463384CEC}">
      <dgm:prSet/>
      <dgm:spPr/>
      <dgm:t>
        <a:bodyPr/>
        <a:lstStyle/>
        <a:p>
          <a:endParaRPr lang="en-US"/>
        </a:p>
      </dgm:t>
    </dgm:pt>
    <dgm:pt modelId="{E3C52E07-6FA3-B849-AEB0-AC7379373A59}" type="sibTrans" cxnId="{02CE5344-A462-1749-BB5B-EDF463384CEC}">
      <dgm:prSet/>
      <dgm:spPr/>
      <dgm:t>
        <a:bodyPr/>
        <a:lstStyle/>
        <a:p>
          <a:endParaRPr lang="en-US"/>
        </a:p>
      </dgm:t>
    </dgm:pt>
    <dgm:pt modelId="{ABE1E2D3-1B74-AF4D-BA14-4C001B53406F}">
      <dgm:prSet/>
      <dgm:spPr/>
      <dgm:t>
        <a:bodyPr/>
        <a:lstStyle/>
        <a:p>
          <a:pPr rtl="0"/>
          <a:r>
            <a:rPr lang="en-US" dirty="0" err="1" smtClean="0"/>
            <a:t>Elastalert</a:t>
          </a:r>
          <a:endParaRPr lang="en-US" dirty="0" smtClean="0"/>
        </a:p>
      </dgm:t>
    </dgm:pt>
    <dgm:pt modelId="{AFD1DD59-A6CA-4843-B1F1-3B17EC8DE1AD}" type="parTrans" cxnId="{FAFF161B-C3AB-864D-9448-3DDD09419E1C}">
      <dgm:prSet/>
      <dgm:spPr/>
      <dgm:t>
        <a:bodyPr/>
        <a:lstStyle/>
        <a:p>
          <a:endParaRPr lang="en-US"/>
        </a:p>
      </dgm:t>
    </dgm:pt>
    <dgm:pt modelId="{D9AF2CCB-1795-634B-898B-D42A8752A3F1}" type="sibTrans" cxnId="{FAFF161B-C3AB-864D-9448-3DDD09419E1C}">
      <dgm:prSet/>
      <dgm:spPr/>
      <dgm:t>
        <a:bodyPr/>
        <a:lstStyle/>
        <a:p>
          <a:endParaRPr lang="en-US"/>
        </a:p>
      </dgm:t>
    </dgm:pt>
    <dgm:pt modelId="{9AA4C3FF-A93D-AF45-A5B1-1C1BAD435829}">
      <dgm:prSet/>
      <dgm:spPr/>
      <dgm:t>
        <a:bodyPr/>
        <a:lstStyle/>
        <a:p>
          <a:pPr rtl="0"/>
          <a:r>
            <a:rPr lang="en-US" dirty="0" err="1" smtClean="0"/>
            <a:t>Kapacitor</a:t>
          </a:r>
          <a:endParaRPr lang="en-US" dirty="0" smtClean="0"/>
        </a:p>
      </dgm:t>
    </dgm:pt>
    <dgm:pt modelId="{54F1E3FE-2951-584E-A4B7-19565FA550FE}" type="parTrans" cxnId="{57C6650E-4600-8248-B6FE-B272258D2A37}">
      <dgm:prSet/>
      <dgm:spPr/>
      <dgm:t>
        <a:bodyPr/>
        <a:lstStyle/>
        <a:p>
          <a:endParaRPr lang="en-US"/>
        </a:p>
      </dgm:t>
    </dgm:pt>
    <dgm:pt modelId="{388E4E7A-822C-1043-B603-BAEDB4E62108}" type="sibTrans" cxnId="{57C6650E-4600-8248-B6FE-B272258D2A37}">
      <dgm:prSet/>
      <dgm:spPr/>
      <dgm:t>
        <a:bodyPr/>
        <a:lstStyle/>
        <a:p>
          <a:endParaRPr lang="en-US"/>
        </a:p>
      </dgm:t>
    </dgm:pt>
    <dgm:pt modelId="{B43BB322-9142-0740-A10F-38AD552733DC}" type="pres">
      <dgm:prSet presAssocID="{CAF9BE0F-A20C-0B4F-A3D7-02B57639545C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09DE4E5-A108-DC4A-896A-54FEADD04B00}" type="pres">
      <dgm:prSet presAssocID="{84DB72C7-A0A1-AC49-B029-5FBB23C4ED09}" presName="composite" presStyleCnt="0"/>
      <dgm:spPr/>
    </dgm:pt>
    <dgm:pt modelId="{F0A1BDB0-5B91-264B-B030-BD883E335BE1}" type="pres">
      <dgm:prSet presAssocID="{84DB72C7-A0A1-AC49-B029-5FBB23C4ED09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EDC819-2466-EF4D-8AAE-3794AC11DA78}" type="pres">
      <dgm:prSet presAssocID="{84DB72C7-A0A1-AC49-B029-5FBB23C4ED09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0CAA7B-5F15-C84F-B936-6FC946B94137}" type="pres">
      <dgm:prSet presAssocID="{C9AB6FA9-355A-7F45-8833-49FFD88BB531}" presName="space" presStyleCnt="0"/>
      <dgm:spPr/>
    </dgm:pt>
    <dgm:pt modelId="{A0C41558-45FA-254F-B3BC-BBD129113E44}" type="pres">
      <dgm:prSet presAssocID="{7ACD6D73-02C3-DE4B-976B-B8564C076914}" presName="composite" presStyleCnt="0"/>
      <dgm:spPr/>
    </dgm:pt>
    <dgm:pt modelId="{153CB465-5A13-CE44-8418-02452E426F09}" type="pres">
      <dgm:prSet presAssocID="{7ACD6D73-02C3-DE4B-976B-B8564C076914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4D443D-38D8-ED4A-8D75-BECBD92862E3}" type="pres">
      <dgm:prSet presAssocID="{7ACD6D73-02C3-DE4B-976B-B8564C076914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FF7242-A11E-AF42-BBAC-E4B1AC02608D}" type="pres">
      <dgm:prSet presAssocID="{D2D86094-B60A-C942-AEF2-B89397492A2C}" presName="space" presStyleCnt="0"/>
      <dgm:spPr/>
    </dgm:pt>
    <dgm:pt modelId="{519F335E-24EE-5E45-A30D-99241C2FF211}" type="pres">
      <dgm:prSet presAssocID="{C28D091E-3260-7D46-B4B8-A83B5B8F8159}" presName="composite" presStyleCnt="0"/>
      <dgm:spPr/>
    </dgm:pt>
    <dgm:pt modelId="{C5FB8454-25C5-4946-8568-1EA5952466E1}" type="pres">
      <dgm:prSet presAssocID="{C28D091E-3260-7D46-B4B8-A83B5B8F8159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00BFF7-C9BC-F640-801D-0142F9EC77DC}" type="pres">
      <dgm:prSet presAssocID="{C28D091E-3260-7D46-B4B8-A83B5B8F8159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97A4B33-E66B-4C47-9E95-DE8C205EC55C}" type="presOf" srcId="{18F9F3C4-ACE1-324E-AF82-696F153AF6B2}" destId="{804D443D-38D8-ED4A-8D75-BECBD92862E3}" srcOrd="0" destOrd="0" presId="urn:microsoft.com/office/officeart/2005/8/layout/hList1"/>
    <dgm:cxn modelId="{26016960-4F7A-4C47-A12A-D692D7B54D7B}" type="presOf" srcId="{483CF8FD-1E63-3B45-AD78-414E0208CB46}" destId="{DDEDC819-2466-EF4D-8AAE-3794AC11DA78}" srcOrd="0" destOrd="2" presId="urn:microsoft.com/office/officeart/2005/8/layout/hList1"/>
    <dgm:cxn modelId="{0F6F60D2-20D9-C342-9402-4B5A1115B561}" type="presOf" srcId="{8FB3D01B-7DDC-9B40-8C23-6EF7497EB0F4}" destId="{5D00BFF7-C9BC-F640-801D-0142F9EC77DC}" srcOrd="0" destOrd="1" presId="urn:microsoft.com/office/officeart/2005/8/layout/hList1"/>
    <dgm:cxn modelId="{D8C59CCA-3DCE-3048-850B-CC254406EF3A}" type="presOf" srcId="{A0560786-492F-8445-8435-A06A6AC075A9}" destId="{DDEDC819-2466-EF4D-8AAE-3794AC11DA78}" srcOrd="0" destOrd="3" presId="urn:microsoft.com/office/officeart/2005/8/layout/hList1"/>
    <dgm:cxn modelId="{64025E1D-4BCA-6145-A8D6-39BB927C0736}" type="presOf" srcId="{37A3B8BE-B2EC-4348-BAD4-831EB7D86169}" destId="{DDEDC819-2466-EF4D-8AAE-3794AC11DA78}" srcOrd="0" destOrd="5" presId="urn:microsoft.com/office/officeart/2005/8/layout/hList1"/>
    <dgm:cxn modelId="{A42DF72F-E9D0-7D47-A6D6-0CB6EF6E6FF3}" srcId="{84DB72C7-A0A1-AC49-B029-5FBB23C4ED09}" destId="{F80500EC-DF9C-D84C-82A7-DD95924C39B6}" srcOrd="4" destOrd="0" parTransId="{5BCFE2C3-9E47-D141-BAD7-5D73992F29D9}" sibTransId="{C5A4E9CF-108D-EA46-BA76-745DBBE138E0}"/>
    <dgm:cxn modelId="{206CBC6F-034F-E64A-8158-DCFC3A8988FD}" type="presOf" srcId="{C0F2F1E4-288C-1345-A4F3-4C73969E3792}" destId="{5D00BFF7-C9BC-F640-801D-0142F9EC77DC}" srcOrd="0" destOrd="0" presId="urn:microsoft.com/office/officeart/2005/8/layout/hList1"/>
    <dgm:cxn modelId="{FC7BE564-059E-0A4D-99F1-25D7BBA6698D}" srcId="{C28D091E-3260-7D46-B4B8-A83B5B8F8159}" destId="{C0F2F1E4-288C-1345-A4F3-4C73969E3792}" srcOrd="0" destOrd="0" parTransId="{041BAE56-8B1E-124D-8F63-ECF67BBFD854}" sibTransId="{5B0701A6-250B-E747-AB54-71A7F4FD38B6}"/>
    <dgm:cxn modelId="{B2C0F703-D05D-1C46-B85F-F6CB4115373D}" type="presOf" srcId="{ABE1E2D3-1B74-AF4D-BA14-4C001B53406F}" destId="{5D00BFF7-C9BC-F640-801D-0142F9EC77DC}" srcOrd="0" destOrd="4" presId="urn:microsoft.com/office/officeart/2005/8/layout/hList1"/>
    <dgm:cxn modelId="{8888AE8A-933C-F842-988A-F43C6D6C9BC4}" srcId="{84DB72C7-A0A1-AC49-B029-5FBB23C4ED09}" destId="{37A3B8BE-B2EC-4348-BAD4-831EB7D86169}" srcOrd="5" destOrd="0" parTransId="{4E9EAB8B-9ADB-1143-B4DB-D330466EFD30}" sibTransId="{EF69DC77-0EDC-5C4E-8B93-8D78999D3B3D}"/>
    <dgm:cxn modelId="{6CB25CC4-9542-DB41-934B-1EB67D844794}" srcId="{C28D091E-3260-7D46-B4B8-A83B5B8F8159}" destId="{135EEE4E-8335-2044-86D9-5362641920B3}" srcOrd="2" destOrd="0" parTransId="{7AE797F5-7E94-BF40-B49E-0A707621E0CB}" sibTransId="{49B0844F-304C-E041-8954-CC5AD6FB5A94}"/>
    <dgm:cxn modelId="{CA263832-E663-5C48-81E5-E7FBB4F8BBC6}" srcId="{7ACD6D73-02C3-DE4B-976B-B8564C076914}" destId="{18F9F3C4-ACE1-324E-AF82-696F153AF6B2}" srcOrd="0" destOrd="0" parTransId="{4A3E740C-4BF3-BB43-85B0-312E1A8BBD6B}" sibTransId="{8B436626-6A28-0246-81A2-118D488BF3A1}"/>
    <dgm:cxn modelId="{6B4E306A-BF29-9D44-ACF7-7B21BA80DE19}" type="presOf" srcId="{F0AF6530-5911-F542-8C54-73352C8D8549}" destId="{DDEDC819-2466-EF4D-8AAE-3794AC11DA78}" srcOrd="0" destOrd="1" presId="urn:microsoft.com/office/officeart/2005/8/layout/hList1"/>
    <dgm:cxn modelId="{6E6D4120-C2A3-494F-9ED8-95EDF1AD9BB4}" type="presOf" srcId="{9AA4C3FF-A93D-AF45-A5B1-1C1BAD435829}" destId="{5D00BFF7-C9BC-F640-801D-0142F9EC77DC}" srcOrd="0" destOrd="5" presId="urn:microsoft.com/office/officeart/2005/8/layout/hList1"/>
    <dgm:cxn modelId="{6CC6DDDA-DF22-7E40-A4DE-3907EBE03344}" type="presOf" srcId="{C28D091E-3260-7D46-B4B8-A83B5B8F8159}" destId="{C5FB8454-25C5-4946-8568-1EA5952466E1}" srcOrd="0" destOrd="0" presId="urn:microsoft.com/office/officeart/2005/8/layout/hList1"/>
    <dgm:cxn modelId="{880739B8-FA1A-0344-94AF-011A41F84E09}" srcId="{84DB72C7-A0A1-AC49-B029-5FBB23C4ED09}" destId="{A0560786-492F-8445-8435-A06A6AC075A9}" srcOrd="3" destOrd="0" parTransId="{70A09193-F192-F14D-8264-AD120479DEC6}" sibTransId="{8AEA9BBD-5127-6D49-94E3-866BC930AD55}"/>
    <dgm:cxn modelId="{749014B6-2A43-7B48-9266-F6A6D4B52687}" type="presOf" srcId="{135EEE4E-8335-2044-86D9-5362641920B3}" destId="{5D00BFF7-C9BC-F640-801D-0142F9EC77DC}" srcOrd="0" destOrd="2" presId="urn:microsoft.com/office/officeart/2005/8/layout/hList1"/>
    <dgm:cxn modelId="{11FBF032-60E8-F94C-95BA-A6D4A3E81F13}" srcId="{84DB72C7-A0A1-AC49-B029-5FBB23C4ED09}" destId="{F0AF6530-5911-F542-8C54-73352C8D8549}" srcOrd="1" destOrd="0" parTransId="{76ABD4A8-1965-3340-8115-3AFB2EDE6A66}" sibTransId="{CF1B1C3C-C3C2-424C-AC9F-AA79619FF84C}"/>
    <dgm:cxn modelId="{D13360FB-9D48-4C44-95DB-42D245DAAA7D}" type="presOf" srcId="{502DBAA4-712F-6847-9154-B71D6A7D16FF}" destId="{DDEDC819-2466-EF4D-8AAE-3794AC11DA78}" srcOrd="0" destOrd="0" presId="urn:microsoft.com/office/officeart/2005/8/layout/hList1"/>
    <dgm:cxn modelId="{4B660AD0-0FED-984E-9BC8-9CD4CB2F8B03}" type="presOf" srcId="{CAF9BE0F-A20C-0B4F-A3D7-02B57639545C}" destId="{B43BB322-9142-0740-A10F-38AD552733DC}" srcOrd="0" destOrd="0" presId="urn:microsoft.com/office/officeart/2005/8/layout/hList1"/>
    <dgm:cxn modelId="{02CE5344-A462-1749-BB5B-EDF463384CEC}" srcId="{C28D091E-3260-7D46-B4B8-A83B5B8F8159}" destId="{03823EE8-9835-584C-ADAF-8895669B73D2}" srcOrd="3" destOrd="0" parTransId="{7744C35F-C2F4-1947-A79C-AB2C4F78EF06}" sibTransId="{E3C52E07-6FA3-B849-AEB0-AC7379373A59}"/>
    <dgm:cxn modelId="{5BE534DA-68D3-984E-97C7-868BCDEBD9F7}" type="presOf" srcId="{03823EE8-9835-584C-ADAF-8895669B73D2}" destId="{5D00BFF7-C9BC-F640-801D-0142F9EC77DC}" srcOrd="0" destOrd="3" presId="urn:microsoft.com/office/officeart/2005/8/layout/hList1"/>
    <dgm:cxn modelId="{E2CC3749-8E6D-5842-B821-87F4003B237B}" type="presOf" srcId="{32EF7E2E-485B-E44B-B732-D219AADA6F0B}" destId="{804D443D-38D8-ED4A-8D75-BECBD92862E3}" srcOrd="0" destOrd="1" presId="urn:microsoft.com/office/officeart/2005/8/layout/hList1"/>
    <dgm:cxn modelId="{29AEC8BA-F371-CD46-9B87-8B5793ABD05A}" srcId="{84DB72C7-A0A1-AC49-B029-5FBB23C4ED09}" destId="{483CF8FD-1E63-3B45-AD78-414E0208CB46}" srcOrd="2" destOrd="0" parTransId="{77FF1FA6-0815-7B46-B8F2-DB8C228955BC}" sibTransId="{73554C0E-8FD9-7147-9A77-5C5A87289DA5}"/>
    <dgm:cxn modelId="{2A7D039D-E392-0C4A-BE71-549DD2330AFF}" type="presOf" srcId="{F80500EC-DF9C-D84C-82A7-DD95924C39B6}" destId="{DDEDC819-2466-EF4D-8AAE-3794AC11DA78}" srcOrd="0" destOrd="4" presId="urn:microsoft.com/office/officeart/2005/8/layout/hList1"/>
    <dgm:cxn modelId="{1EEA97C8-D4E1-D843-88E7-2ECEA37771F5}" srcId="{CAF9BE0F-A20C-0B4F-A3D7-02B57639545C}" destId="{C28D091E-3260-7D46-B4B8-A83B5B8F8159}" srcOrd="2" destOrd="0" parTransId="{3F947BCF-1AB2-B240-BC6D-43C2BAC6A5DE}" sibTransId="{D04FAD78-1745-2B49-B13D-25135C7B1EFB}"/>
    <dgm:cxn modelId="{287DEA47-7BA5-DF4C-8DF4-6C3269D96C45}" srcId="{C28D091E-3260-7D46-B4B8-A83B5B8F8159}" destId="{8FB3D01B-7DDC-9B40-8C23-6EF7497EB0F4}" srcOrd="1" destOrd="0" parTransId="{517DC91E-0491-1543-95A2-7ED3A34AF926}" sibTransId="{9CDE4355-60BF-1E41-B0B7-7AF89279F908}"/>
    <dgm:cxn modelId="{FAFF161B-C3AB-864D-9448-3DDD09419E1C}" srcId="{C28D091E-3260-7D46-B4B8-A83B5B8F8159}" destId="{ABE1E2D3-1B74-AF4D-BA14-4C001B53406F}" srcOrd="4" destOrd="0" parTransId="{AFD1DD59-A6CA-4843-B1F1-3B17EC8DE1AD}" sibTransId="{D9AF2CCB-1795-634B-898B-D42A8752A3F1}"/>
    <dgm:cxn modelId="{F93B25AE-1074-4D47-A89D-26D8A7E396AC}" srcId="{CAF9BE0F-A20C-0B4F-A3D7-02B57639545C}" destId="{7ACD6D73-02C3-DE4B-976B-B8564C076914}" srcOrd="1" destOrd="0" parTransId="{FE9E0D1E-2C2D-4543-96FD-9F72B05F5551}" sibTransId="{D2D86094-B60A-C942-AEF2-B89397492A2C}"/>
    <dgm:cxn modelId="{A112BC74-838A-014F-A7A4-5C1AE2ADA5E0}" type="presOf" srcId="{7ACD6D73-02C3-DE4B-976B-B8564C076914}" destId="{153CB465-5A13-CE44-8418-02452E426F09}" srcOrd="0" destOrd="0" presId="urn:microsoft.com/office/officeart/2005/8/layout/hList1"/>
    <dgm:cxn modelId="{75B5920A-0903-A04D-91E2-33BF431BF919}" srcId="{CAF9BE0F-A20C-0B4F-A3D7-02B57639545C}" destId="{84DB72C7-A0A1-AC49-B029-5FBB23C4ED09}" srcOrd="0" destOrd="0" parTransId="{2D8E3C2D-7A55-8946-95F3-9113BF355021}" sibTransId="{C9AB6FA9-355A-7F45-8833-49FFD88BB531}"/>
    <dgm:cxn modelId="{57C6650E-4600-8248-B6FE-B272258D2A37}" srcId="{C28D091E-3260-7D46-B4B8-A83B5B8F8159}" destId="{9AA4C3FF-A93D-AF45-A5B1-1C1BAD435829}" srcOrd="5" destOrd="0" parTransId="{54F1E3FE-2951-584E-A4B7-19565FA550FE}" sibTransId="{388E4E7A-822C-1043-B603-BAEDB4E62108}"/>
    <dgm:cxn modelId="{FE396728-3CD8-D448-A11C-0E4D5EF25B79}" srcId="{7ACD6D73-02C3-DE4B-976B-B8564C076914}" destId="{32EF7E2E-485B-E44B-B732-D219AADA6F0B}" srcOrd="1" destOrd="0" parTransId="{750BC29A-BEEC-1C47-9AD9-6D489A1CB65A}" sibTransId="{0EAEDFE5-7970-4248-BA0A-3C257F75B396}"/>
    <dgm:cxn modelId="{3A87FDB6-0EAF-0F4E-B8A9-801648EA9E29}" type="presOf" srcId="{84DB72C7-A0A1-AC49-B029-5FBB23C4ED09}" destId="{F0A1BDB0-5B91-264B-B030-BD883E335BE1}" srcOrd="0" destOrd="0" presId="urn:microsoft.com/office/officeart/2005/8/layout/hList1"/>
    <dgm:cxn modelId="{412FE3F3-97D7-3949-BA73-EE55F8191DAE}" srcId="{84DB72C7-A0A1-AC49-B029-5FBB23C4ED09}" destId="{502DBAA4-712F-6847-9154-B71D6A7D16FF}" srcOrd="0" destOrd="0" parTransId="{3E81DAAC-8315-2F4E-95B2-E90A3210DE66}" sibTransId="{62BC3D38-779C-9A4D-8A45-063062EF77F1}"/>
    <dgm:cxn modelId="{73B69B08-C861-4345-80E3-B483ACFC3AA4}" type="presParOf" srcId="{B43BB322-9142-0740-A10F-38AD552733DC}" destId="{709DE4E5-A108-DC4A-896A-54FEADD04B00}" srcOrd="0" destOrd="0" presId="urn:microsoft.com/office/officeart/2005/8/layout/hList1"/>
    <dgm:cxn modelId="{09BBEC1E-4B85-6B4D-AC50-076FC3A31CCA}" type="presParOf" srcId="{709DE4E5-A108-DC4A-896A-54FEADD04B00}" destId="{F0A1BDB0-5B91-264B-B030-BD883E335BE1}" srcOrd="0" destOrd="0" presId="urn:microsoft.com/office/officeart/2005/8/layout/hList1"/>
    <dgm:cxn modelId="{B34FA6F0-3538-B843-A55E-DF964DCC2C55}" type="presParOf" srcId="{709DE4E5-A108-DC4A-896A-54FEADD04B00}" destId="{DDEDC819-2466-EF4D-8AAE-3794AC11DA78}" srcOrd="1" destOrd="0" presId="urn:microsoft.com/office/officeart/2005/8/layout/hList1"/>
    <dgm:cxn modelId="{00F43C9D-7854-5548-B646-D58CC7F63D97}" type="presParOf" srcId="{B43BB322-9142-0740-A10F-38AD552733DC}" destId="{FD0CAA7B-5F15-C84F-B936-6FC946B94137}" srcOrd="1" destOrd="0" presId="urn:microsoft.com/office/officeart/2005/8/layout/hList1"/>
    <dgm:cxn modelId="{5C43793B-7DBE-AA4A-89D3-75C59A9C34FC}" type="presParOf" srcId="{B43BB322-9142-0740-A10F-38AD552733DC}" destId="{A0C41558-45FA-254F-B3BC-BBD129113E44}" srcOrd="2" destOrd="0" presId="urn:microsoft.com/office/officeart/2005/8/layout/hList1"/>
    <dgm:cxn modelId="{7004C2C2-0E54-D44A-89CB-C64C0A632A39}" type="presParOf" srcId="{A0C41558-45FA-254F-B3BC-BBD129113E44}" destId="{153CB465-5A13-CE44-8418-02452E426F09}" srcOrd="0" destOrd="0" presId="urn:microsoft.com/office/officeart/2005/8/layout/hList1"/>
    <dgm:cxn modelId="{60AE994E-6A3A-5E42-9053-749D149E56C4}" type="presParOf" srcId="{A0C41558-45FA-254F-B3BC-BBD129113E44}" destId="{804D443D-38D8-ED4A-8D75-BECBD92862E3}" srcOrd="1" destOrd="0" presId="urn:microsoft.com/office/officeart/2005/8/layout/hList1"/>
    <dgm:cxn modelId="{A83DD332-867D-C242-BF13-9F07F6638058}" type="presParOf" srcId="{B43BB322-9142-0740-A10F-38AD552733DC}" destId="{BDFF7242-A11E-AF42-BBAC-E4B1AC02608D}" srcOrd="3" destOrd="0" presId="urn:microsoft.com/office/officeart/2005/8/layout/hList1"/>
    <dgm:cxn modelId="{3A273F5D-D2A7-DE4D-A346-B01016033AB5}" type="presParOf" srcId="{B43BB322-9142-0740-A10F-38AD552733DC}" destId="{519F335E-24EE-5E45-A30D-99241C2FF211}" srcOrd="4" destOrd="0" presId="urn:microsoft.com/office/officeart/2005/8/layout/hList1"/>
    <dgm:cxn modelId="{6A732FF1-2810-A54D-87EC-26EE9FA4FD98}" type="presParOf" srcId="{519F335E-24EE-5E45-A30D-99241C2FF211}" destId="{C5FB8454-25C5-4946-8568-1EA5952466E1}" srcOrd="0" destOrd="0" presId="urn:microsoft.com/office/officeart/2005/8/layout/hList1"/>
    <dgm:cxn modelId="{C3BC2C11-76E8-D14D-AD2F-CD7B2892D804}" type="presParOf" srcId="{519F335E-24EE-5E45-A30D-99241C2FF211}" destId="{5D00BFF7-C9BC-F640-801D-0142F9EC77D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E384DEEA-497F-BD46-80B4-1297DAE16346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964780C-5A7E-044F-8697-1DED2E8B7F60}">
      <dgm:prSet/>
      <dgm:spPr>
        <a:solidFill>
          <a:schemeClr val="bg1">
            <a:alpha val="62000"/>
          </a:schemeClr>
        </a:solidFill>
      </dgm:spPr>
      <dgm:t>
        <a:bodyPr/>
        <a:lstStyle/>
        <a:p>
          <a:pPr rtl="0"/>
          <a:r>
            <a:rPr lang="en-US" smtClean="0">
              <a:solidFill>
                <a:schemeClr val="tx1"/>
              </a:solidFill>
            </a:rPr>
            <a:t>Scaling</a:t>
          </a:r>
          <a:endParaRPr lang="en-US">
            <a:solidFill>
              <a:schemeClr val="tx1"/>
            </a:solidFill>
          </a:endParaRPr>
        </a:p>
      </dgm:t>
    </dgm:pt>
    <dgm:pt modelId="{41A44E64-B4A5-154E-AF3A-07DDC2AC900C}" type="parTrans" cxnId="{8CFD0929-0329-1A45-BD02-41D58B70DD4E}">
      <dgm:prSet/>
      <dgm:spPr/>
      <dgm:t>
        <a:bodyPr/>
        <a:lstStyle/>
        <a:p>
          <a:endParaRPr lang="en-US"/>
        </a:p>
      </dgm:t>
    </dgm:pt>
    <dgm:pt modelId="{1FB46F37-BDE1-E044-804B-D68D485BF7DF}" type="sibTrans" cxnId="{8CFD0929-0329-1A45-BD02-41D58B70DD4E}">
      <dgm:prSet/>
      <dgm:spPr/>
      <dgm:t>
        <a:bodyPr/>
        <a:lstStyle/>
        <a:p>
          <a:endParaRPr lang="en-US"/>
        </a:p>
      </dgm:t>
    </dgm:pt>
    <dgm:pt modelId="{85F693C0-D261-4E46-8E56-32567839057E}">
      <dgm:prSet/>
      <dgm:spPr>
        <a:solidFill>
          <a:schemeClr val="bg1">
            <a:alpha val="62000"/>
          </a:schemeClr>
        </a:solidFill>
      </dgm:spPr>
      <dgm:t>
        <a:bodyPr/>
        <a:lstStyle/>
        <a:p>
          <a:pPr rtl="0"/>
          <a:r>
            <a:rPr lang="en-US" smtClean="0">
              <a:solidFill>
                <a:schemeClr val="tx1"/>
              </a:solidFill>
            </a:rPr>
            <a:t>Resiliency</a:t>
          </a:r>
          <a:endParaRPr lang="en-US">
            <a:solidFill>
              <a:schemeClr val="tx1"/>
            </a:solidFill>
          </a:endParaRPr>
        </a:p>
      </dgm:t>
    </dgm:pt>
    <dgm:pt modelId="{39751594-3240-B944-BA92-BC47A74B0E6C}" type="parTrans" cxnId="{D5F7104D-DE87-8246-9E2E-3081DD312C75}">
      <dgm:prSet/>
      <dgm:spPr/>
      <dgm:t>
        <a:bodyPr/>
        <a:lstStyle/>
        <a:p>
          <a:endParaRPr lang="en-US"/>
        </a:p>
      </dgm:t>
    </dgm:pt>
    <dgm:pt modelId="{9A1D4F91-223A-B244-BCC7-A4FAC52AA249}" type="sibTrans" cxnId="{D5F7104D-DE87-8246-9E2E-3081DD312C75}">
      <dgm:prSet/>
      <dgm:spPr/>
      <dgm:t>
        <a:bodyPr/>
        <a:lstStyle/>
        <a:p>
          <a:endParaRPr lang="en-US"/>
        </a:p>
      </dgm:t>
    </dgm:pt>
    <dgm:pt modelId="{6F1706A4-308D-FA43-B412-F0F81A6BEFBB}">
      <dgm:prSet/>
      <dgm:spPr>
        <a:solidFill>
          <a:schemeClr val="bg1">
            <a:alpha val="62000"/>
          </a:schemeClr>
        </a:solidFill>
      </dgm:spPr>
      <dgm:t>
        <a:bodyPr/>
        <a:lstStyle/>
        <a:p>
          <a:pPr rtl="0"/>
          <a:r>
            <a:rPr lang="en-US" dirty="0" smtClean="0">
              <a:solidFill>
                <a:schemeClr val="tx1"/>
              </a:solidFill>
            </a:rPr>
            <a:t>Pilot teams</a:t>
          </a:r>
          <a:endParaRPr lang="en-US" dirty="0">
            <a:solidFill>
              <a:schemeClr val="tx1"/>
            </a:solidFill>
          </a:endParaRPr>
        </a:p>
      </dgm:t>
    </dgm:pt>
    <dgm:pt modelId="{22E6EC33-BECD-0F47-98A2-394E6254EB5D}" type="parTrans" cxnId="{D8CC1AFC-80DE-FC4D-9928-A997BFFB3A74}">
      <dgm:prSet/>
      <dgm:spPr/>
      <dgm:t>
        <a:bodyPr/>
        <a:lstStyle/>
        <a:p>
          <a:endParaRPr lang="en-US"/>
        </a:p>
      </dgm:t>
    </dgm:pt>
    <dgm:pt modelId="{B46FB3EF-04F5-954C-AF05-DDC652A0080C}" type="sibTrans" cxnId="{D8CC1AFC-80DE-FC4D-9928-A997BFFB3A74}">
      <dgm:prSet/>
      <dgm:spPr/>
      <dgm:t>
        <a:bodyPr/>
        <a:lstStyle/>
        <a:p>
          <a:endParaRPr lang="en-US"/>
        </a:p>
      </dgm:t>
    </dgm:pt>
    <dgm:pt modelId="{64937B20-892E-4E49-978B-AF31FB95CD99}">
      <dgm:prSet/>
      <dgm:spPr>
        <a:solidFill>
          <a:schemeClr val="bg1">
            <a:alpha val="62000"/>
          </a:schemeClr>
        </a:solidFill>
      </dgm:spPr>
      <dgm:t>
        <a:bodyPr/>
        <a:lstStyle/>
        <a:p>
          <a:pPr rtl="0"/>
          <a:r>
            <a:rPr lang="en-US" dirty="0" smtClean="0">
              <a:solidFill>
                <a:schemeClr val="tx1"/>
              </a:solidFill>
            </a:rPr>
            <a:t>Analytics</a:t>
          </a:r>
          <a:endParaRPr lang="en-US" dirty="0">
            <a:solidFill>
              <a:schemeClr val="tx1"/>
            </a:solidFill>
          </a:endParaRPr>
        </a:p>
      </dgm:t>
    </dgm:pt>
    <dgm:pt modelId="{17998642-DFDC-6F44-B382-FEE552530A67}" type="parTrans" cxnId="{842C7BD7-6492-A048-A3CE-4614BB524D4C}">
      <dgm:prSet/>
      <dgm:spPr/>
      <dgm:t>
        <a:bodyPr/>
        <a:lstStyle/>
        <a:p>
          <a:endParaRPr lang="en-US"/>
        </a:p>
      </dgm:t>
    </dgm:pt>
    <dgm:pt modelId="{D024D4D5-8A5E-CE47-9D3D-9C9904840321}" type="sibTrans" cxnId="{842C7BD7-6492-A048-A3CE-4614BB524D4C}">
      <dgm:prSet/>
      <dgm:spPr/>
      <dgm:t>
        <a:bodyPr/>
        <a:lstStyle/>
        <a:p>
          <a:endParaRPr lang="en-US"/>
        </a:p>
      </dgm:t>
    </dgm:pt>
    <dgm:pt modelId="{1C77640F-6412-6F4C-AD87-6AD9BA4E25C3}">
      <dgm:prSet/>
      <dgm:spPr>
        <a:solidFill>
          <a:schemeClr val="bg1">
            <a:alpha val="62000"/>
          </a:schemeClr>
        </a:solidFill>
      </dgm:spPr>
      <dgm:t>
        <a:bodyPr/>
        <a:lstStyle/>
        <a:p>
          <a:pPr rtl="0"/>
          <a:r>
            <a:rPr lang="en-US" dirty="0" smtClean="0">
              <a:solidFill>
                <a:schemeClr val="tx1"/>
              </a:solidFill>
            </a:rPr>
            <a:t>Alerting &amp; Reporting</a:t>
          </a:r>
          <a:endParaRPr lang="en-US" dirty="0">
            <a:solidFill>
              <a:schemeClr val="tx1"/>
            </a:solidFill>
          </a:endParaRPr>
        </a:p>
      </dgm:t>
    </dgm:pt>
    <dgm:pt modelId="{6F378CB2-FB0D-7745-8D3A-A09828BE8F63}" type="parTrans" cxnId="{7C006539-CB6A-C84F-8B49-FB49F27FD81F}">
      <dgm:prSet/>
      <dgm:spPr/>
    </dgm:pt>
    <dgm:pt modelId="{9BBD4858-3264-9B49-8BFF-CA52A607DC85}" type="sibTrans" cxnId="{7C006539-CB6A-C84F-8B49-FB49F27FD81F}">
      <dgm:prSet/>
      <dgm:spPr/>
    </dgm:pt>
    <dgm:pt modelId="{2F1B9F8D-FD62-E449-A811-D92E0B1D656E}" type="pres">
      <dgm:prSet presAssocID="{E384DEEA-497F-BD46-80B4-1297DAE16346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AC35E0D-426F-6448-8720-C77A80E61E7F}" type="pres">
      <dgm:prSet presAssocID="{0964780C-5A7E-044F-8697-1DED2E8B7F60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01C96E-8818-884C-9B6C-91D8D59B1FA6}" type="pres">
      <dgm:prSet presAssocID="{1FB46F37-BDE1-E044-804B-D68D485BF7DF}" presName="spacer" presStyleCnt="0"/>
      <dgm:spPr/>
    </dgm:pt>
    <dgm:pt modelId="{16DE7077-4553-134F-9A06-62C4B6AA033F}" type="pres">
      <dgm:prSet presAssocID="{85F693C0-D261-4E46-8E56-32567839057E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E0CB347-01B0-7147-8A24-152A08E5DB8F}" type="pres">
      <dgm:prSet presAssocID="{9A1D4F91-223A-B244-BCC7-A4FAC52AA249}" presName="spacer" presStyleCnt="0"/>
      <dgm:spPr/>
    </dgm:pt>
    <dgm:pt modelId="{19C6EDB3-C889-F245-BA11-C993C177D7A7}" type="pres">
      <dgm:prSet presAssocID="{6F1706A4-308D-FA43-B412-F0F81A6BEFBB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8EB2B9-03A2-3C41-9D64-F42688B78C2D}" type="pres">
      <dgm:prSet presAssocID="{B46FB3EF-04F5-954C-AF05-DDC652A0080C}" presName="spacer" presStyleCnt="0"/>
      <dgm:spPr/>
    </dgm:pt>
    <dgm:pt modelId="{3C86F34A-ACD6-6C41-A17E-9089119B73F1}" type="pres">
      <dgm:prSet presAssocID="{64937B20-892E-4E49-978B-AF31FB95CD99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84EB897-3796-D24A-A8D7-CB9E719EA68F}" type="pres">
      <dgm:prSet presAssocID="{D024D4D5-8A5E-CE47-9D3D-9C9904840321}" presName="spacer" presStyleCnt="0"/>
      <dgm:spPr/>
    </dgm:pt>
    <dgm:pt modelId="{432F2B76-FD84-8B45-98C2-64179B77B05A}" type="pres">
      <dgm:prSet presAssocID="{1C77640F-6412-6F4C-AD87-6AD9BA4E25C3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F936FE0-E1FA-3647-B486-41E764826B8B}" type="presOf" srcId="{0964780C-5A7E-044F-8697-1DED2E8B7F60}" destId="{BAC35E0D-426F-6448-8720-C77A80E61E7F}" srcOrd="0" destOrd="0" presId="urn:microsoft.com/office/officeart/2005/8/layout/vList2"/>
    <dgm:cxn modelId="{8A38FBDD-C3F0-AA42-BC8D-9BF128486A32}" type="presOf" srcId="{64937B20-892E-4E49-978B-AF31FB95CD99}" destId="{3C86F34A-ACD6-6C41-A17E-9089119B73F1}" srcOrd="0" destOrd="0" presId="urn:microsoft.com/office/officeart/2005/8/layout/vList2"/>
    <dgm:cxn modelId="{8CFD0929-0329-1A45-BD02-41D58B70DD4E}" srcId="{E384DEEA-497F-BD46-80B4-1297DAE16346}" destId="{0964780C-5A7E-044F-8697-1DED2E8B7F60}" srcOrd="0" destOrd="0" parTransId="{41A44E64-B4A5-154E-AF3A-07DDC2AC900C}" sibTransId="{1FB46F37-BDE1-E044-804B-D68D485BF7DF}"/>
    <dgm:cxn modelId="{29762095-E94D-7D48-AEDC-15ABBA7B9D36}" type="presOf" srcId="{6F1706A4-308D-FA43-B412-F0F81A6BEFBB}" destId="{19C6EDB3-C889-F245-BA11-C993C177D7A7}" srcOrd="0" destOrd="0" presId="urn:microsoft.com/office/officeart/2005/8/layout/vList2"/>
    <dgm:cxn modelId="{D5F7104D-DE87-8246-9E2E-3081DD312C75}" srcId="{E384DEEA-497F-BD46-80B4-1297DAE16346}" destId="{85F693C0-D261-4E46-8E56-32567839057E}" srcOrd="1" destOrd="0" parTransId="{39751594-3240-B944-BA92-BC47A74B0E6C}" sibTransId="{9A1D4F91-223A-B244-BCC7-A4FAC52AA249}"/>
    <dgm:cxn modelId="{D8CC1AFC-80DE-FC4D-9928-A997BFFB3A74}" srcId="{E384DEEA-497F-BD46-80B4-1297DAE16346}" destId="{6F1706A4-308D-FA43-B412-F0F81A6BEFBB}" srcOrd="2" destOrd="0" parTransId="{22E6EC33-BECD-0F47-98A2-394E6254EB5D}" sibTransId="{B46FB3EF-04F5-954C-AF05-DDC652A0080C}"/>
    <dgm:cxn modelId="{7C006539-CB6A-C84F-8B49-FB49F27FD81F}" srcId="{E384DEEA-497F-BD46-80B4-1297DAE16346}" destId="{1C77640F-6412-6F4C-AD87-6AD9BA4E25C3}" srcOrd="4" destOrd="0" parTransId="{6F378CB2-FB0D-7745-8D3A-A09828BE8F63}" sibTransId="{9BBD4858-3264-9B49-8BFF-CA52A607DC85}"/>
    <dgm:cxn modelId="{12AE0BE4-C66C-8044-96EB-E8040B775966}" type="presOf" srcId="{E384DEEA-497F-BD46-80B4-1297DAE16346}" destId="{2F1B9F8D-FD62-E449-A811-D92E0B1D656E}" srcOrd="0" destOrd="0" presId="urn:microsoft.com/office/officeart/2005/8/layout/vList2"/>
    <dgm:cxn modelId="{CFBC2262-17E1-004B-BC65-457FC27BD930}" type="presOf" srcId="{1C77640F-6412-6F4C-AD87-6AD9BA4E25C3}" destId="{432F2B76-FD84-8B45-98C2-64179B77B05A}" srcOrd="0" destOrd="0" presId="urn:microsoft.com/office/officeart/2005/8/layout/vList2"/>
    <dgm:cxn modelId="{98A47CC1-9EDB-464B-9FC0-EDB9CD482822}" type="presOf" srcId="{85F693C0-D261-4E46-8E56-32567839057E}" destId="{16DE7077-4553-134F-9A06-62C4B6AA033F}" srcOrd="0" destOrd="0" presId="urn:microsoft.com/office/officeart/2005/8/layout/vList2"/>
    <dgm:cxn modelId="{842C7BD7-6492-A048-A3CE-4614BB524D4C}" srcId="{E384DEEA-497F-BD46-80B4-1297DAE16346}" destId="{64937B20-892E-4E49-978B-AF31FB95CD99}" srcOrd="3" destOrd="0" parTransId="{17998642-DFDC-6F44-B382-FEE552530A67}" sibTransId="{D024D4D5-8A5E-CE47-9D3D-9C9904840321}"/>
    <dgm:cxn modelId="{BAF6D0BF-55CE-0A4E-B34F-7DD4181AA47B}" type="presParOf" srcId="{2F1B9F8D-FD62-E449-A811-D92E0B1D656E}" destId="{BAC35E0D-426F-6448-8720-C77A80E61E7F}" srcOrd="0" destOrd="0" presId="urn:microsoft.com/office/officeart/2005/8/layout/vList2"/>
    <dgm:cxn modelId="{FE9FE1AE-5606-6441-85C1-7954F13BE7A4}" type="presParOf" srcId="{2F1B9F8D-FD62-E449-A811-D92E0B1D656E}" destId="{F701C96E-8818-884C-9B6C-91D8D59B1FA6}" srcOrd="1" destOrd="0" presId="urn:microsoft.com/office/officeart/2005/8/layout/vList2"/>
    <dgm:cxn modelId="{614F73EB-C09A-AF40-A892-7F95484EB4BB}" type="presParOf" srcId="{2F1B9F8D-FD62-E449-A811-D92E0B1D656E}" destId="{16DE7077-4553-134F-9A06-62C4B6AA033F}" srcOrd="2" destOrd="0" presId="urn:microsoft.com/office/officeart/2005/8/layout/vList2"/>
    <dgm:cxn modelId="{F92F5134-495B-E840-B48E-809A1EECECC7}" type="presParOf" srcId="{2F1B9F8D-FD62-E449-A811-D92E0B1D656E}" destId="{DE0CB347-01B0-7147-8A24-152A08E5DB8F}" srcOrd="3" destOrd="0" presId="urn:microsoft.com/office/officeart/2005/8/layout/vList2"/>
    <dgm:cxn modelId="{8373963C-A20D-FE42-97B9-C188AE3774A2}" type="presParOf" srcId="{2F1B9F8D-FD62-E449-A811-D92E0B1D656E}" destId="{19C6EDB3-C889-F245-BA11-C993C177D7A7}" srcOrd="4" destOrd="0" presId="urn:microsoft.com/office/officeart/2005/8/layout/vList2"/>
    <dgm:cxn modelId="{C9A023E7-19A5-A741-990D-FA49B0CA2882}" type="presParOf" srcId="{2F1B9F8D-FD62-E449-A811-D92E0B1D656E}" destId="{C38EB2B9-03A2-3C41-9D64-F42688B78C2D}" srcOrd="5" destOrd="0" presId="urn:microsoft.com/office/officeart/2005/8/layout/vList2"/>
    <dgm:cxn modelId="{7B1371E3-332F-B542-8830-30CDC4BE0890}" type="presParOf" srcId="{2F1B9F8D-FD62-E449-A811-D92E0B1D656E}" destId="{3C86F34A-ACD6-6C41-A17E-9089119B73F1}" srcOrd="6" destOrd="0" presId="urn:microsoft.com/office/officeart/2005/8/layout/vList2"/>
    <dgm:cxn modelId="{00C3B04E-500C-B346-86FE-96980874396D}" type="presParOf" srcId="{2F1B9F8D-FD62-E449-A811-D92E0B1D656E}" destId="{184EB897-3796-D24A-A8D7-CB9E719EA68F}" srcOrd="7" destOrd="0" presId="urn:microsoft.com/office/officeart/2005/8/layout/vList2"/>
    <dgm:cxn modelId="{8B57D883-C170-364F-8278-DD6C4B233D21}" type="presParOf" srcId="{2F1B9F8D-FD62-E449-A811-D92E0B1D656E}" destId="{432F2B76-FD84-8B45-98C2-64179B77B05A}" srcOrd="8" destOrd="0" presId="urn:microsoft.com/office/officeart/2005/8/layout/vList2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81508E1-E9C8-1645-A2AE-5C9897F6A133}" type="doc">
      <dgm:prSet loTypeId="urn:microsoft.com/office/officeart/2005/8/layout/default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62A134C-2981-C04D-A5A0-3C29BEF36461}">
      <dgm:prSet/>
      <dgm:spPr>
        <a:solidFill>
          <a:schemeClr val="accent1">
            <a:lumMod val="75000"/>
            <a:alpha val="70000"/>
          </a:schemeClr>
        </a:solidFill>
      </dgm:spPr>
      <dgm:t>
        <a:bodyPr/>
        <a:lstStyle/>
        <a:p>
          <a:pPr rtl="0"/>
          <a:r>
            <a:rPr lang="en-US" dirty="0" smtClean="0"/>
            <a:t>CI Pipeline Integration</a:t>
          </a:r>
          <a:endParaRPr lang="en-US" dirty="0"/>
        </a:p>
      </dgm:t>
    </dgm:pt>
    <dgm:pt modelId="{5C440AEE-AF44-3249-881B-D30FC3F6A51D}" type="parTrans" cxnId="{6E05C755-8A31-0241-951D-649F7A1003C2}">
      <dgm:prSet/>
      <dgm:spPr/>
      <dgm:t>
        <a:bodyPr/>
        <a:lstStyle/>
        <a:p>
          <a:endParaRPr lang="en-US"/>
        </a:p>
      </dgm:t>
    </dgm:pt>
    <dgm:pt modelId="{44F947C9-167A-E046-874E-CE86CF6EEC36}" type="sibTrans" cxnId="{6E05C755-8A31-0241-951D-649F7A1003C2}">
      <dgm:prSet/>
      <dgm:spPr/>
      <dgm:t>
        <a:bodyPr/>
        <a:lstStyle/>
        <a:p>
          <a:endParaRPr lang="en-US"/>
        </a:p>
      </dgm:t>
    </dgm:pt>
    <dgm:pt modelId="{3AEFCC5A-8032-9A45-A977-4B8EC817F5C4}">
      <dgm:prSet/>
      <dgm:spPr>
        <a:solidFill>
          <a:schemeClr val="accent1">
            <a:lumMod val="75000"/>
            <a:alpha val="70000"/>
          </a:schemeClr>
        </a:solidFill>
      </dgm:spPr>
      <dgm:t>
        <a:bodyPr/>
        <a:lstStyle/>
        <a:p>
          <a:pPr rtl="0"/>
          <a:r>
            <a:rPr lang="en-US" dirty="0" smtClean="0"/>
            <a:t>Spike </a:t>
          </a:r>
          <a:endParaRPr lang="en-US" dirty="0"/>
        </a:p>
      </dgm:t>
    </dgm:pt>
    <dgm:pt modelId="{433A7408-A6FC-3445-87B4-93284606B73B}" type="parTrans" cxnId="{7F31A899-6B45-A847-941D-7981EE576704}">
      <dgm:prSet/>
      <dgm:spPr/>
      <dgm:t>
        <a:bodyPr/>
        <a:lstStyle/>
        <a:p>
          <a:endParaRPr lang="en-US"/>
        </a:p>
      </dgm:t>
    </dgm:pt>
    <dgm:pt modelId="{8B0A62E7-8F76-DB41-9FDF-38B818D476E5}" type="sibTrans" cxnId="{7F31A899-6B45-A847-941D-7981EE576704}">
      <dgm:prSet/>
      <dgm:spPr/>
      <dgm:t>
        <a:bodyPr/>
        <a:lstStyle/>
        <a:p>
          <a:endParaRPr lang="en-US"/>
        </a:p>
      </dgm:t>
    </dgm:pt>
    <dgm:pt modelId="{6FC6A5CF-ED29-2C4A-89C6-D1DB94A2A48A}">
      <dgm:prSet/>
      <dgm:spPr>
        <a:solidFill>
          <a:schemeClr val="accent1">
            <a:lumMod val="75000"/>
            <a:alpha val="70000"/>
          </a:schemeClr>
        </a:solidFill>
      </dgm:spPr>
      <dgm:t>
        <a:bodyPr/>
        <a:lstStyle/>
        <a:p>
          <a:pPr rtl="0"/>
          <a:r>
            <a:rPr lang="en-US" dirty="0" smtClean="0"/>
            <a:t>Load and Performance</a:t>
          </a:r>
          <a:endParaRPr lang="en-US" dirty="0"/>
        </a:p>
      </dgm:t>
    </dgm:pt>
    <dgm:pt modelId="{822D7862-C541-774C-BFDC-C70CE5FD4792}" type="parTrans" cxnId="{D5CBF411-6920-1C4A-AD2F-625697E806AC}">
      <dgm:prSet/>
      <dgm:spPr/>
      <dgm:t>
        <a:bodyPr/>
        <a:lstStyle/>
        <a:p>
          <a:endParaRPr lang="en-US"/>
        </a:p>
      </dgm:t>
    </dgm:pt>
    <dgm:pt modelId="{6F607981-1205-F04E-8CAE-B9AC99251367}" type="sibTrans" cxnId="{D5CBF411-6920-1C4A-AD2F-625697E806AC}">
      <dgm:prSet/>
      <dgm:spPr/>
      <dgm:t>
        <a:bodyPr/>
        <a:lstStyle/>
        <a:p>
          <a:endParaRPr lang="en-US"/>
        </a:p>
      </dgm:t>
    </dgm:pt>
    <dgm:pt modelId="{FAEF1166-E77E-2A45-A6AC-F1B2582D5EF8}">
      <dgm:prSet/>
      <dgm:spPr>
        <a:solidFill>
          <a:schemeClr val="accent1">
            <a:lumMod val="75000"/>
            <a:alpha val="70000"/>
          </a:schemeClr>
        </a:solidFill>
      </dgm:spPr>
      <dgm:t>
        <a:bodyPr/>
        <a:lstStyle/>
        <a:p>
          <a:pPr rtl="0"/>
          <a:r>
            <a:rPr lang="en-US" dirty="0" smtClean="0"/>
            <a:t>Endurance or Soak</a:t>
          </a:r>
          <a:endParaRPr lang="en-US" dirty="0"/>
        </a:p>
      </dgm:t>
    </dgm:pt>
    <dgm:pt modelId="{84F99D4A-7E93-BE47-8FA7-962BA34CE25D}" type="parTrans" cxnId="{76F6F328-8157-674B-98EF-1F7A0B0C6C6C}">
      <dgm:prSet/>
      <dgm:spPr/>
      <dgm:t>
        <a:bodyPr/>
        <a:lstStyle/>
        <a:p>
          <a:endParaRPr lang="en-US"/>
        </a:p>
      </dgm:t>
    </dgm:pt>
    <dgm:pt modelId="{4584153A-5448-1F4C-9F90-95BAEBA2B2DE}" type="sibTrans" cxnId="{76F6F328-8157-674B-98EF-1F7A0B0C6C6C}">
      <dgm:prSet/>
      <dgm:spPr/>
      <dgm:t>
        <a:bodyPr/>
        <a:lstStyle/>
        <a:p>
          <a:endParaRPr lang="en-US"/>
        </a:p>
      </dgm:t>
    </dgm:pt>
    <dgm:pt modelId="{5F077977-1464-3746-A6EA-B83462068248}">
      <dgm:prSet/>
      <dgm:spPr>
        <a:solidFill>
          <a:schemeClr val="accent1">
            <a:lumMod val="75000"/>
            <a:alpha val="70000"/>
          </a:schemeClr>
        </a:solidFill>
      </dgm:spPr>
      <dgm:t>
        <a:bodyPr/>
        <a:lstStyle/>
        <a:p>
          <a:pPr rtl="0"/>
          <a:r>
            <a:rPr lang="en-US" dirty="0" smtClean="0"/>
            <a:t>Stress</a:t>
          </a:r>
          <a:endParaRPr lang="en-US" dirty="0"/>
        </a:p>
      </dgm:t>
    </dgm:pt>
    <dgm:pt modelId="{8B47CD4F-EE05-7C49-966D-FE43983A28C4}" type="parTrans" cxnId="{EAF68493-A122-984B-959A-A9A4A92E3C34}">
      <dgm:prSet/>
      <dgm:spPr/>
      <dgm:t>
        <a:bodyPr/>
        <a:lstStyle/>
        <a:p>
          <a:endParaRPr lang="en-US"/>
        </a:p>
      </dgm:t>
    </dgm:pt>
    <dgm:pt modelId="{710A6AB0-C9C7-5142-97E8-D2D7B1054C3A}" type="sibTrans" cxnId="{EAF68493-A122-984B-959A-A9A4A92E3C34}">
      <dgm:prSet/>
      <dgm:spPr/>
      <dgm:t>
        <a:bodyPr/>
        <a:lstStyle/>
        <a:p>
          <a:endParaRPr lang="en-US"/>
        </a:p>
      </dgm:t>
    </dgm:pt>
    <dgm:pt modelId="{34EA8FB8-89DB-784C-842D-F209B9EBE31B}">
      <dgm:prSet/>
      <dgm:spPr>
        <a:solidFill>
          <a:schemeClr val="accent1">
            <a:lumMod val="75000"/>
            <a:alpha val="70000"/>
          </a:schemeClr>
        </a:solidFill>
      </dgm:spPr>
      <dgm:t>
        <a:bodyPr/>
        <a:lstStyle/>
        <a:p>
          <a:pPr rtl="0"/>
          <a:r>
            <a:rPr lang="en-US" dirty="0" smtClean="0"/>
            <a:t>Production Full-Scale</a:t>
          </a:r>
          <a:endParaRPr lang="en-US" dirty="0"/>
        </a:p>
      </dgm:t>
    </dgm:pt>
    <dgm:pt modelId="{1CF0D92D-AA79-7747-97E4-58739EE2CDC1}" type="parTrans" cxnId="{501F5FD2-11CB-4745-AF4A-97632791B833}">
      <dgm:prSet/>
      <dgm:spPr/>
      <dgm:t>
        <a:bodyPr/>
        <a:lstStyle/>
        <a:p>
          <a:endParaRPr lang="en-US"/>
        </a:p>
      </dgm:t>
    </dgm:pt>
    <dgm:pt modelId="{86C7E48B-0EBE-AB49-AFEA-C4AC79D10547}" type="sibTrans" cxnId="{501F5FD2-11CB-4745-AF4A-97632791B833}">
      <dgm:prSet/>
      <dgm:spPr/>
      <dgm:t>
        <a:bodyPr/>
        <a:lstStyle/>
        <a:p>
          <a:endParaRPr lang="en-US"/>
        </a:p>
      </dgm:t>
    </dgm:pt>
    <dgm:pt modelId="{38726436-1046-484E-850F-E549ACF1688B}" type="pres">
      <dgm:prSet presAssocID="{F81508E1-E9C8-1645-A2AE-5C9897F6A133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6EA5B80-A224-C54B-8473-774C56163941}" type="pres">
      <dgm:prSet presAssocID="{F62A134C-2981-C04D-A5A0-3C29BEF36461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B3EC80-0478-0944-AAA2-DF459AEAB59F}" type="pres">
      <dgm:prSet presAssocID="{44F947C9-167A-E046-874E-CE86CF6EEC36}" presName="sibTrans" presStyleCnt="0"/>
      <dgm:spPr/>
    </dgm:pt>
    <dgm:pt modelId="{BDC2377E-7C72-804C-B74B-DDCB3CF0AB01}" type="pres">
      <dgm:prSet presAssocID="{3AEFCC5A-8032-9A45-A977-4B8EC817F5C4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C1A6BE4-D544-CD45-8C38-EA93D5821C2B}" type="pres">
      <dgm:prSet presAssocID="{8B0A62E7-8F76-DB41-9FDF-38B818D476E5}" presName="sibTrans" presStyleCnt="0"/>
      <dgm:spPr/>
    </dgm:pt>
    <dgm:pt modelId="{E2102E4C-D76B-9C4B-B6E7-57692041678F}" type="pres">
      <dgm:prSet presAssocID="{6FC6A5CF-ED29-2C4A-89C6-D1DB94A2A48A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021CF17-6BB7-1C46-8040-4534E05A6138}" type="pres">
      <dgm:prSet presAssocID="{6F607981-1205-F04E-8CAE-B9AC99251367}" presName="sibTrans" presStyleCnt="0"/>
      <dgm:spPr/>
    </dgm:pt>
    <dgm:pt modelId="{4D617110-C0BC-3F43-86D0-133F4F362ED9}" type="pres">
      <dgm:prSet presAssocID="{FAEF1166-E77E-2A45-A6AC-F1B2582D5EF8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8644E0-C9AB-CC41-9951-D1BBB749672F}" type="pres">
      <dgm:prSet presAssocID="{4584153A-5448-1F4C-9F90-95BAEBA2B2DE}" presName="sibTrans" presStyleCnt="0"/>
      <dgm:spPr/>
    </dgm:pt>
    <dgm:pt modelId="{2E779F25-FF12-0D48-916D-5B355AC6BBCD}" type="pres">
      <dgm:prSet presAssocID="{5F077977-1464-3746-A6EA-B83462068248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C865277-C26F-ED4D-955C-1B6F0BB3C974}" type="pres">
      <dgm:prSet presAssocID="{710A6AB0-C9C7-5142-97E8-D2D7B1054C3A}" presName="sibTrans" presStyleCnt="0"/>
      <dgm:spPr/>
    </dgm:pt>
    <dgm:pt modelId="{E3B95C22-DEF3-274E-AA55-EB95DCC508B2}" type="pres">
      <dgm:prSet presAssocID="{34EA8FB8-89DB-784C-842D-F209B9EBE31B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4B458FE-CB4B-D74B-A39C-0737F822D8FC}" type="presOf" srcId="{F81508E1-E9C8-1645-A2AE-5C9897F6A133}" destId="{38726436-1046-484E-850F-E549ACF1688B}" srcOrd="0" destOrd="0" presId="urn:microsoft.com/office/officeart/2005/8/layout/default"/>
    <dgm:cxn modelId="{29A4BF0F-4EC7-714F-A1C7-595720B78EA7}" type="presOf" srcId="{6FC6A5CF-ED29-2C4A-89C6-D1DB94A2A48A}" destId="{E2102E4C-D76B-9C4B-B6E7-57692041678F}" srcOrd="0" destOrd="0" presId="urn:microsoft.com/office/officeart/2005/8/layout/default"/>
    <dgm:cxn modelId="{9637C286-3DF3-E046-A8A5-F4FCB006BFDF}" type="presOf" srcId="{3AEFCC5A-8032-9A45-A977-4B8EC817F5C4}" destId="{BDC2377E-7C72-804C-B74B-DDCB3CF0AB01}" srcOrd="0" destOrd="0" presId="urn:microsoft.com/office/officeart/2005/8/layout/default"/>
    <dgm:cxn modelId="{D5CBF411-6920-1C4A-AD2F-625697E806AC}" srcId="{F81508E1-E9C8-1645-A2AE-5C9897F6A133}" destId="{6FC6A5CF-ED29-2C4A-89C6-D1DB94A2A48A}" srcOrd="2" destOrd="0" parTransId="{822D7862-C541-774C-BFDC-C70CE5FD4792}" sibTransId="{6F607981-1205-F04E-8CAE-B9AC99251367}"/>
    <dgm:cxn modelId="{D3A163E0-6024-3647-B0D0-7950E21B87E4}" type="presOf" srcId="{F62A134C-2981-C04D-A5A0-3C29BEF36461}" destId="{E6EA5B80-A224-C54B-8473-774C56163941}" srcOrd="0" destOrd="0" presId="urn:microsoft.com/office/officeart/2005/8/layout/default"/>
    <dgm:cxn modelId="{5E418C92-5731-9C42-BB88-C9CEC6B93DDE}" type="presOf" srcId="{34EA8FB8-89DB-784C-842D-F209B9EBE31B}" destId="{E3B95C22-DEF3-274E-AA55-EB95DCC508B2}" srcOrd="0" destOrd="0" presId="urn:microsoft.com/office/officeart/2005/8/layout/default"/>
    <dgm:cxn modelId="{206C232B-0127-0E48-96CF-5BA48390C869}" type="presOf" srcId="{5F077977-1464-3746-A6EA-B83462068248}" destId="{2E779F25-FF12-0D48-916D-5B355AC6BBCD}" srcOrd="0" destOrd="0" presId="urn:microsoft.com/office/officeart/2005/8/layout/default"/>
    <dgm:cxn modelId="{501F5FD2-11CB-4745-AF4A-97632791B833}" srcId="{F81508E1-E9C8-1645-A2AE-5C9897F6A133}" destId="{34EA8FB8-89DB-784C-842D-F209B9EBE31B}" srcOrd="5" destOrd="0" parTransId="{1CF0D92D-AA79-7747-97E4-58739EE2CDC1}" sibTransId="{86C7E48B-0EBE-AB49-AFEA-C4AC79D10547}"/>
    <dgm:cxn modelId="{76F6F328-8157-674B-98EF-1F7A0B0C6C6C}" srcId="{F81508E1-E9C8-1645-A2AE-5C9897F6A133}" destId="{FAEF1166-E77E-2A45-A6AC-F1B2582D5EF8}" srcOrd="3" destOrd="0" parTransId="{84F99D4A-7E93-BE47-8FA7-962BA34CE25D}" sibTransId="{4584153A-5448-1F4C-9F90-95BAEBA2B2DE}"/>
    <dgm:cxn modelId="{EAF68493-A122-984B-959A-A9A4A92E3C34}" srcId="{F81508E1-E9C8-1645-A2AE-5C9897F6A133}" destId="{5F077977-1464-3746-A6EA-B83462068248}" srcOrd="4" destOrd="0" parTransId="{8B47CD4F-EE05-7C49-966D-FE43983A28C4}" sibTransId="{710A6AB0-C9C7-5142-97E8-D2D7B1054C3A}"/>
    <dgm:cxn modelId="{7F31A899-6B45-A847-941D-7981EE576704}" srcId="{F81508E1-E9C8-1645-A2AE-5C9897F6A133}" destId="{3AEFCC5A-8032-9A45-A977-4B8EC817F5C4}" srcOrd="1" destOrd="0" parTransId="{433A7408-A6FC-3445-87B4-93284606B73B}" sibTransId="{8B0A62E7-8F76-DB41-9FDF-38B818D476E5}"/>
    <dgm:cxn modelId="{6E05C755-8A31-0241-951D-649F7A1003C2}" srcId="{F81508E1-E9C8-1645-A2AE-5C9897F6A133}" destId="{F62A134C-2981-C04D-A5A0-3C29BEF36461}" srcOrd="0" destOrd="0" parTransId="{5C440AEE-AF44-3249-881B-D30FC3F6A51D}" sibTransId="{44F947C9-167A-E046-874E-CE86CF6EEC36}"/>
    <dgm:cxn modelId="{9FC309F6-6669-EF4E-940F-953B90828A2D}" type="presOf" srcId="{FAEF1166-E77E-2A45-A6AC-F1B2582D5EF8}" destId="{4D617110-C0BC-3F43-86D0-133F4F362ED9}" srcOrd="0" destOrd="0" presId="urn:microsoft.com/office/officeart/2005/8/layout/default"/>
    <dgm:cxn modelId="{C1FF10FC-AFDE-BC42-9BD2-815BC92A3520}" type="presParOf" srcId="{38726436-1046-484E-850F-E549ACF1688B}" destId="{E6EA5B80-A224-C54B-8473-774C56163941}" srcOrd="0" destOrd="0" presId="urn:microsoft.com/office/officeart/2005/8/layout/default"/>
    <dgm:cxn modelId="{6F814B2B-2632-E44F-8887-F3BE174E85AE}" type="presParOf" srcId="{38726436-1046-484E-850F-E549ACF1688B}" destId="{C3B3EC80-0478-0944-AAA2-DF459AEAB59F}" srcOrd="1" destOrd="0" presId="urn:microsoft.com/office/officeart/2005/8/layout/default"/>
    <dgm:cxn modelId="{F661288E-F627-8E43-BB18-B764047DB299}" type="presParOf" srcId="{38726436-1046-484E-850F-E549ACF1688B}" destId="{BDC2377E-7C72-804C-B74B-DDCB3CF0AB01}" srcOrd="2" destOrd="0" presId="urn:microsoft.com/office/officeart/2005/8/layout/default"/>
    <dgm:cxn modelId="{561808BE-75F7-3F4E-92FE-4787928CA1E3}" type="presParOf" srcId="{38726436-1046-484E-850F-E549ACF1688B}" destId="{5C1A6BE4-D544-CD45-8C38-EA93D5821C2B}" srcOrd="3" destOrd="0" presId="urn:microsoft.com/office/officeart/2005/8/layout/default"/>
    <dgm:cxn modelId="{41694AA5-7646-974D-AA5C-237DC852DB5A}" type="presParOf" srcId="{38726436-1046-484E-850F-E549ACF1688B}" destId="{E2102E4C-D76B-9C4B-B6E7-57692041678F}" srcOrd="4" destOrd="0" presId="urn:microsoft.com/office/officeart/2005/8/layout/default"/>
    <dgm:cxn modelId="{6AF509E9-DAF4-A84E-96BF-56207263B9A0}" type="presParOf" srcId="{38726436-1046-484E-850F-E549ACF1688B}" destId="{B021CF17-6BB7-1C46-8040-4534E05A6138}" srcOrd="5" destOrd="0" presId="urn:microsoft.com/office/officeart/2005/8/layout/default"/>
    <dgm:cxn modelId="{A76A3CE6-AE0D-7D4A-A731-8514DC914C23}" type="presParOf" srcId="{38726436-1046-484E-850F-E549ACF1688B}" destId="{4D617110-C0BC-3F43-86D0-133F4F362ED9}" srcOrd="6" destOrd="0" presId="urn:microsoft.com/office/officeart/2005/8/layout/default"/>
    <dgm:cxn modelId="{31A4A07A-6B12-AB44-A6C5-FFB55CBD8AA4}" type="presParOf" srcId="{38726436-1046-484E-850F-E549ACF1688B}" destId="{118644E0-C9AB-CC41-9951-D1BBB749672F}" srcOrd="7" destOrd="0" presId="urn:microsoft.com/office/officeart/2005/8/layout/default"/>
    <dgm:cxn modelId="{9DEA168D-1E81-5345-BC08-100DA9F7DC57}" type="presParOf" srcId="{38726436-1046-484E-850F-E549ACF1688B}" destId="{2E779F25-FF12-0D48-916D-5B355AC6BBCD}" srcOrd="8" destOrd="0" presId="urn:microsoft.com/office/officeart/2005/8/layout/default"/>
    <dgm:cxn modelId="{6D854172-9030-0544-908B-74133DB8D176}" type="presParOf" srcId="{38726436-1046-484E-850F-E549ACF1688B}" destId="{CC865277-C26F-ED4D-955C-1B6F0BB3C974}" srcOrd="9" destOrd="0" presId="urn:microsoft.com/office/officeart/2005/8/layout/default"/>
    <dgm:cxn modelId="{72D6A9F9-A8F8-4145-905D-31A3D0CDF0CD}" type="presParOf" srcId="{38726436-1046-484E-850F-E549ACF1688B}" destId="{E3B95C22-DEF3-274E-AA55-EB95DCC508B2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4E1758E5-7C94-B140-93BB-8FD3D52D3ADD}" type="doc">
      <dgm:prSet loTypeId="urn:microsoft.com/office/officeart/2005/8/layout/default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7177C02-48EE-3C4E-9232-47E3E0B035E3}">
      <dgm:prSet/>
      <dgm:spPr>
        <a:solidFill>
          <a:schemeClr val="accent1"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pPr rtl="0"/>
          <a:r>
            <a:rPr lang="en-US" dirty="0" smtClean="0"/>
            <a:t>Culture of Reuse?</a:t>
          </a:r>
          <a:endParaRPr lang="en-US" dirty="0"/>
        </a:p>
      </dgm:t>
    </dgm:pt>
    <dgm:pt modelId="{82DAB057-2F7C-4D41-9821-9A64053CD74A}" type="parTrans" cxnId="{7FCD3C6F-BCC7-A048-BB99-5019CF9A60A5}">
      <dgm:prSet/>
      <dgm:spPr/>
      <dgm:t>
        <a:bodyPr/>
        <a:lstStyle/>
        <a:p>
          <a:endParaRPr lang="en-US"/>
        </a:p>
      </dgm:t>
    </dgm:pt>
    <dgm:pt modelId="{307E0C57-C84E-684B-AB41-C03CC5FA05E7}" type="sibTrans" cxnId="{7FCD3C6F-BCC7-A048-BB99-5019CF9A60A5}">
      <dgm:prSet/>
      <dgm:spPr/>
      <dgm:t>
        <a:bodyPr/>
        <a:lstStyle/>
        <a:p>
          <a:endParaRPr lang="en-US"/>
        </a:p>
      </dgm:t>
    </dgm:pt>
    <dgm:pt modelId="{31C3A7A8-A1B8-7A4F-A302-591014E77A81}">
      <dgm:prSet/>
      <dgm:spPr>
        <a:solidFill>
          <a:schemeClr val="accent1">
            <a:hueOff val="0"/>
            <a:satOff val="0"/>
            <a:lumOff val="0"/>
            <a:alpha val="52000"/>
          </a:schemeClr>
        </a:solidFill>
      </dgm:spPr>
      <dgm:t>
        <a:bodyPr/>
        <a:lstStyle/>
        <a:p>
          <a:pPr rtl="0"/>
          <a:r>
            <a:rPr lang="en-US" dirty="0" smtClean="0"/>
            <a:t>Who has Responsibility? </a:t>
          </a:r>
          <a:endParaRPr lang="en-US" dirty="0"/>
        </a:p>
      </dgm:t>
    </dgm:pt>
    <dgm:pt modelId="{764C493F-B7A6-3E4D-AE41-14DAEE1AAB03}" type="parTrans" cxnId="{F0BFFB54-AC08-174A-A2D9-EFE1C544DB26}">
      <dgm:prSet/>
      <dgm:spPr/>
      <dgm:t>
        <a:bodyPr/>
        <a:lstStyle/>
        <a:p>
          <a:endParaRPr lang="en-US"/>
        </a:p>
      </dgm:t>
    </dgm:pt>
    <dgm:pt modelId="{02714627-43B0-1D43-9E0A-0C6559263E02}" type="sibTrans" cxnId="{F0BFFB54-AC08-174A-A2D9-EFE1C544DB26}">
      <dgm:prSet/>
      <dgm:spPr/>
      <dgm:t>
        <a:bodyPr/>
        <a:lstStyle/>
        <a:p>
          <a:endParaRPr lang="en-US"/>
        </a:p>
      </dgm:t>
    </dgm:pt>
    <dgm:pt modelId="{51B40B27-51B7-3B47-A5AF-06EA5B220F2B}">
      <dgm:prSet/>
      <dgm:spPr>
        <a:solidFill>
          <a:schemeClr val="accent1"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pPr rtl="0"/>
          <a:r>
            <a:rPr lang="en-US" dirty="0" smtClean="0"/>
            <a:t>Market</a:t>
          </a:r>
          <a:r>
            <a:rPr lang="en-US" baseline="0" dirty="0" smtClean="0"/>
            <a:t> It</a:t>
          </a:r>
          <a:endParaRPr lang="en-US" dirty="0"/>
        </a:p>
      </dgm:t>
    </dgm:pt>
    <dgm:pt modelId="{12B2E0BC-8AE6-2644-85BB-FDD17686B16B}" type="parTrans" cxnId="{851C7FBD-2D64-904D-B986-C9FE5ED9F043}">
      <dgm:prSet/>
      <dgm:spPr/>
      <dgm:t>
        <a:bodyPr/>
        <a:lstStyle/>
        <a:p>
          <a:endParaRPr lang="en-US"/>
        </a:p>
      </dgm:t>
    </dgm:pt>
    <dgm:pt modelId="{6F69E59A-3D31-BC46-A3F1-D1C920A437A6}" type="sibTrans" cxnId="{851C7FBD-2D64-904D-B986-C9FE5ED9F043}">
      <dgm:prSet/>
      <dgm:spPr/>
      <dgm:t>
        <a:bodyPr/>
        <a:lstStyle/>
        <a:p>
          <a:endParaRPr lang="en-US"/>
        </a:p>
      </dgm:t>
    </dgm:pt>
    <dgm:pt modelId="{3DC5721B-7A72-5045-83D6-10B3C93197D7}">
      <dgm:prSet/>
      <dgm:spPr>
        <a:solidFill>
          <a:schemeClr val="accent1"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pPr rtl="0"/>
          <a:r>
            <a:rPr lang="en-US" dirty="0" smtClean="0"/>
            <a:t>Train</a:t>
          </a:r>
          <a:r>
            <a:rPr lang="en-US" baseline="0" dirty="0" smtClean="0"/>
            <a:t> Them</a:t>
          </a:r>
          <a:endParaRPr lang="en-US" dirty="0"/>
        </a:p>
      </dgm:t>
    </dgm:pt>
    <dgm:pt modelId="{ECC032DD-520B-C249-97DF-8768EEDF7936}" type="parTrans" cxnId="{7E8FF4E5-A9DE-2641-8677-F69D0A823284}">
      <dgm:prSet/>
      <dgm:spPr/>
      <dgm:t>
        <a:bodyPr/>
        <a:lstStyle/>
        <a:p>
          <a:endParaRPr lang="en-US"/>
        </a:p>
      </dgm:t>
    </dgm:pt>
    <dgm:pt modelId="{3CB38DA5-ACCF-B14F-937E-4DBA79C564B6}" type="sibTrans" cxnId="{7E8FF4E5-A9DE-2641-8677-F69D0A823284}">
      <dgm:prSet/>
      <dgm:spPr/>
      <dgm:t>
        <a:bodyPr/>
        <a:lstStyle/>
        <a:p>
          <a:endParaRPr lang="en-US"/>
        </a:p>
      </dgm:t>
    </dgm:pt>
    <dgm:pt modelId="{B85E8E36-2BD2-2F47-8F1A-E2B36F49F3F0}" type="pres">
      <dgm:prSet presAssocID="{4E1758E5-7C94-B140-93BB-8FD3D52D3ADD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2DD34CD-807F-8941-8F8A-100C2E714018}" type="pres">
      <dgm:prSet presAssocID="{97177C02-48EE-3C4E-9232-47E3E0B035E3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CCA67B-0AF9-874B-9909-73BDA13A5A79}" type="pres">
      <dgm:prSet presAssocID="{307E0C57-C84E-684B-AB41-C03CC5FA05E7}" presName="sibTrans" presStyleCnt="0"/>
      <dgm:spPr/>
    </dgm:pt>
    <dgm:pt modelId="{05B7AD5F-48C6-FF4D-AF17-F4865372DECB}" type="pres">
      <dgm:prSet presAssocID="{31C3A7A8-A1B8-7A4F-A302-591014E77A81}" presName="node" presStyleLbl="node1" presStyleIdx="1" presStyleCnt="4" custLinFactNeighborX="-2026" custLinFactNeighborY="84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822D21-FEAC-F445-BCE3-014747F1A264}" type="pres">
      <dgm:prSet presAssocID="{02714627-43B0-1D43-9E0A-0C6559263E02}" presName="sibTrans" presStyleCnt="0"/>
      <dgm:spPr/>
    </dgm:pt>
    <dgm:pt modelId="{92205C15-A005-2042-9CEF-43E9D28196CB}" type="pres">
      <dgm:prSet presAssocID="{51B40B27-51B7-3B47-A5AF-06EA5B220F2B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7F0214-69B2-1843-B45A-C18010E9121A}" type="pres">
      <dgm:prSet presAssocID="{6F69E59A-3D31-BC46-A3F1-D1C920A437A6}" presName="sibTrans" presStyleCnt="0"/>
      <dgm:spPr/>
    </dgm:pt>
    <dgm:pt modelId="{61AC2279-F0C1-694D-81EE-6AA97D03F096}" type="pres">
      <dgm:prSet presAssocID="{3DC5721B-7A72-5045-83D6-10B3C93197D7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0D70AC7-0454-9B49-A0DF-5FBDC41282E3}" type="presOf" srcId="{4E1758E5-7C94-B140-93BB-8FD3D52D3ADD}" destId="{B85E8E36-2BD2-2F47-8F1A-E2B36F49F3F0}" srcOrd="0" destOrd="0" presId="urn:microsoft.com/office/officeart/2005/8/layout/default"/>
    <dgm:cxn modelId="{7FCD3C6F-BCC7-A048-BB99-5019CF9A60A5}" srcId="{4E1758E5-7C94-B140-93BB-8FD3D52D3ADD}" destId="{97177C02-48EE-3C4E-9232-47E3E0B035E3}" srcOrd="0" destOrd="0" parTransId="{82DAB057-2F7C-4D41-9821-9A64053CD74A}" sibTransId="{307E0C57-C84E-684B-AB41-C03CC5FA05E7}"/>
    <dgm:cxn modelId="{6F7515D7-D552-E245-A011-846F5FB49187}" type="presOf" srcId="{31C3A7A8-A1B8-7A4F-A302-591014E77A81}" destId="{05B7AD5F-48C6-FF4D-AF17-F4865372DECB}" srcOrd="0" destOrd="0" presId="urn:microsoft.com/office/officeart/2005/8/layout/default"/>
    <dgm:cxn modelId="{851C7FBD-2D64-904D-B986-C9FE5ED9F043}" srcId="{4E1758E5-7C94-B140-93BB-8FD3D52D3ADD}" destId="{51B40B27-51B7-3B47-A5AF-06EA5B220F2B}" srcOrd="2" destOrd="0" parTransId="{12B2E0BC-8AE6-2644-85BB-FDD17686B16B}" sibTransId="{6F69E59A-3D31-BC46-A3F1-D1C920A437A6}"/>
    <dgm:cxn modelId="{F0BFFB54-AC08-174A-A2D9-EFE1C544DB26}" srcId="{4E1758E5-7C94-B140-93BB-8FD3D52D3ADD}" destId="{31C3A7A8-A1B8-7A4F-A302-591014E77A81}" srcOrd="1" destOrd="0" parTransId="{764C493F-B7A6-3E4D-AE41-14DAEE1AAB03}" sibTransId="{02714627-43B0-1D43-9E0A-0C6559263E02}"/>
    <dgm:cxn modelId="{4D41ED21-F97F-8C44-BA00-A13CCC7DA3C3}" type="presOf" srcId="{3DC5721B-7A72-5045-83D6-10B3C93197D7}" destId="{61AC2279-F0C1-694D-81EE-6AA97D03F096}" srcOrd="0" destOrd="0" presId="urn:microsoft.com/office/officeart/2005/8/layout/default"/>
    <dgm:cxn modelId="{7E8FF4E5-A9DE-2641-8677-F69D0A823284}" srcId="{4E1758E5-7C94-B140-93BB-8FD3D52D3ADD}" destId="{3DC5721B-7A72-5045-83D6-10B3C93197D7}" srcOrd="3" destOrd="0" parTransId="{ECC032DD-520B-C249-97DF-8768EEDF7936}" sibTransId="{3CB38DA5-ACCF-B14F-937E-4DBA79C564B6}"/>
    <dgm:cxn modelId="{0CB21D7D-32E5-2044-ABBD-2259C766523B}" type="presOf" srcId="{97177C02-48EE-3C4E-9232-47E3E0B035E3}" destId="{22DD34CD-807F-8941-8F8A-100C2E714018}" srcOrd="0" destOrd="0" presId="urn:microsoft.com/office/officeart/2005/8/layout/default"/>
    <dgm:cxn modelId="{D0CA9B81-0C8D-554D-AD5E-C6B36AEA1199}" type="presOf" srcId="{51B40B27-51B7-3B47-A5AF-06EA5B220F2B}" destId="{92205C15-A005-2042-9CEF-43E9D28196CB}" srcOrd="0" destOrd="0" presId="urn:microsoft.com/office/officeart/2005/8/layout/default"/>
    <dgm:cxn modelId="{8782CD22-578C-DC42-B5CB-E292FB55729B}" type="presParOf" srcId="{B85E8E36-2BD2-2F47-8F1A-E2B36F49F3F0}" destId="{22DD34CD-807F-8941-8F8A-100C2E714018}" srcOrd="0" destOrd="0" presId="urn:microsoft.com/office/officeart/2005/8/layout/default"/>
    <dgm:cxn modelId="{80CCD938-8AB6-2A43-AB7F-C17BB640DFF4}" type="presParOf" srcId="{B85E8E36-2BD2-2F47-8F1A-E2B36F49F3F0}" destId="{2BCCA67B-0AF9-874B-9909-73BDA13A5A79}" srcOrd="1" destOrd="0" presId="urn:microsoft.com/office/officeart/2005/8/layout/default"/>
    <dgm:cxn modelId="{C2355022-B9DD-304C-B4E7-A2767015B3B9}" type="presParOf" srcId="{B85E8E36-2BD2-2F47-8F1A-E2B36F49F3F0}" destId="{05B7AD5F-48C6-FF4D-AF17-F4865372DECB}" srcOrd="2" destOrd="0" presId="urn:microsoft.com/office/officeart/2005/8/layout/default"/>
    <dgm:cxn modelId="{981B4F09-35EF-0A47-8FA1-2E61011C03B1}" type="presParOf" srcId="{B85E8E36-2BD2-2F47-8F1A-E2B36F49F3F0}" destId="{B2822D21-FEAC-F445-BCE3-014747F1A264}" srcOrd="3" destOrd="0" presId="urn:microsoft.com/office/officeart/2005/8/layout/default"/>
    <dgm:cxn modelId="{B20D7822-5612-B345-B7FF-EF9DCEA2B776}" type="presParOf" srcId="{B85E8E36-2BD2-2F47-8F1A-E2B36F49F3F0}" destId="{92205C15-A005-2042-9CEF-43E9D28196CB}" srcOrd="4" destOrd="0" presId="urn:microsoft.com/office/officeart/2005/8/layout/default"/>
    <dgm:cxn modelId="{9D610BC0-6C9F-F841-94C1-2A2E47DCF476}" type="presParOf" srcId="{B85E8E36-2BD2-2F47-8F1A-E2B36F49F3F0}" destId="{217F0214-69B2-1843-B45A-C18010E9121A}" srcOrd="5" destOrd="0" presId="urn:microsoft.com/office/officeart/2005/8/layout/default"/>
    <dgm:cxn modelId="{D26ED1FF-3376-3543-95AA-8FDD08B96B01}" type="presParOf" srcId="{B85E8E36-2BD2-2F47-8F1A-E2B36F49F3F0}" destId="{61AC2279-F0C1-694D-81EE-6AA97D03F096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183E20A2-C430-E94C-9F94-077AD9AE0407}" type="doc">
      <dgm:prSet loTypeId="urn:microsoft.com/office/officeart/2005/8/layout/hList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9E218A2-2989-5D49-A890-A9EDA72B5777}">
      <dgm:prSet/>
      <dgm:spPr>
        <a:solidFill>
          <a:schemeClr val="accent1">
            <a:lumMod val="75000"/>
            <a:alpha val="56000"/>
          </a:schemeClr>
        </a:solidFill>
      </dgm:spPr>
      <dgm:t>
        <a:bodyPr/>
        <a:lstStyle/>
        <a:p>
          <a:pPr rtl="0"/>
          <a:r>
            <a:rPr lang="en-US" dirty="0" smtClean="0"/>
            <a:t>Process</a:t>
          </a:r>
          <a:endParaRPr lang="en-US" dirty="0"/>
        </a:p>
      </dgm:t>
    </dgm:pt>
    <dgm:pt modelId="{8C379252-9597-FD4B-82B5-53269E9A2C35}" type="parTrans" cxnId="{66B6137F-A5C2-5D41-AC3B-B5944A157FF8}">
      <dgm:prSet/>
      <dgm:spPr/>
      <dgm:t>
        <a:bodyPr/>
        <a:lstStyle/>
        <a:p>
          <a:endParaRPr lang="en-US"/>
        </a:p>
      </dgm:t>
    </dgm:pt>
    <dgm:pt modelId="{65F02039-8644-AB42-8D29-ED7C9700E067}" type="sibTrans" cxnId="{66B6137F-A5C2-5D41-AC3B-B5944A157FF8}">
      <dgm:prSet/>
      <dgm:spPr/>
      <dgm:t>
        <a:bodyPr/>
        <a:lstStyle/>
        <a:p>
          <a:endParaRPr lang="en-US"/>
        </a:p>
      </dgm:t>
    </dgm:pt>
    <dgm:pt modelId="{EA1C6278-8F65-F945-8FA0-A7202175B589}">
      <dgm:prSet/>
      <dgm:spPr>
        <a:solidFill>
          <a:schemeClr val="bg1">
            <a:alpha val="66000"/>
          </a:schemeClr>
        </a:solidFill>
        <a:ln>
          <a:solidFill>
            <a:schemeClr val="accent1">
              <a:tint val="40000"/>
              <a:hueOff val="0"/>
              <a:satOff val="0"/>
              <a:lumOff val="0"/>
              <a:alpha val="64000"/>
            </a:schemeClr>
          </a:solidFill>
        </a:ln>
      </dgm:spPr>
      <dgm:t>
        <a:bodyPr/>
        <a:lstStyle/>
        <a:p>
          <a:pPr rtl="0"/>
          <a:r>
            <a:rPr lang="en-US" dirty="0" smtClean="0"/>
            <a:t>SLA’s</a:t>
          </a:r>
          <a:endParaRPr lang="en-US" dirty="0"/>
        </a:p>
      </dgm:t>
    </dgm:pt>
    <dgm:pt modelId="{82771373-C848-ED46-BF79-4BBCA0AE2F8B}" type="parTrans" cxnId="{BFB62047-D7EE-2546-8768-938E83CCD106}">
      <dgm:prSet/>
      <dgm:spPr/>
      <dgm:t>
        <a:bodyPr/>
        <a:lstStyle/>
        <a:p>
          <a:endParaRPr lang="en-US"/>
        </a:p>
      </dgm:t>
    </dgm:pt>
    <dgm:pt modelId="{0DD9038D-3B93-B742-8C27-B630EB8D178F}" type="sibTrans" cxnId="{BFB62047-D7EE-2546-8768-938E83CCD106}">
      <dgm:prSet/>
      <dgm:spPr/>
      <dgm:t>
        <a:bodyPr/>
        <a:lstStyle/>
        <a:p>
          <a:endParaRPr lang="en-US"/>
        </a:p>
      </dgm:t>
    </dgm:pt>
    <dgm:pt modelId="{B1D27479-759E-AE4C-868E-5160980B6B03}">
      <dgm:prSet/>
      <dgm:spPr>
        <a:solidFill>
          <a:schemeClr val="bg1">
            <a:alpha val="68000"/>
          </a:schemeClr>
        </a:solidFill>
        <a:ln>
          <a:solidFill>
            <a:schemeClr val="accent1">
              <a:tint val="40000"/>
              <a:hueOff val="0"/>
              <a:satOff val="0"/>
              <a:lumOff val="0"/>
              <a:alpha val="99000"/>
            </a:schemeClr>
          </a:solidFill>
        </a:ln>
      </dgm:spPr>
      <dgm:t>
        <a:bodyPr/>
        <a:lstStyle/>
        <a:p>
          <a:pPr rtl="0"/>
          <a:r>
            <a:rPr lang="en-US" dirty="0" smtClean="0"/>
            <a:t>Email</a:t>
          </a:r>
          <a:endParaRPr lang="en-US" dirty="0"/>
        </a:p>
      </dgm:t>
    </dgm:pt>
    <dgm:pt modelId="{6077C14F-AB58-A940-B4BE-2FEE17D5A9EF}" type="parTrans" cxnId="{A5E4295A-B677-2A4D-A850-5E347C2A5C90}">
      <dgm:prSet/>
      <dgm:spPr/>
      <dgm:t>
        <a:bodyPr/>
        <a:lstStyle/>
        <a:p>
          <a:endParaRPr lang="en-US"/>
        </a:p>
      </dgm:t>
    </dgm:pt>
    <dgm:pt modelId="{D90BFBB1-F8E3-074B-AB6A-FD62846F02FB}" type="sibTrans" cxnId="{A5E4295A-B677-2A4D-A850-5E347C2A5C90}">
      <dgm:prSet/>
      <dgm:spPr/>
      <dgm:t>
        <a:bodyPr/>
        <a:lstStyle/>
        <a:p>
          <a:endParaRPr lang="en-US"/>
        </a:p>
      </dgm:t>
    </dgm:pt>
    <dgm:pt modelId="{D8CFB429-2CF9-1843-8A1D-AF482865B3D8}">
      <dgm:prSet/>
      <dgm:spPr>
        <a:solidFill>
          <a:schemeClr val="bg1">
            <a:alpha val="68000"/>
          </a:schemeClr>
        </a:solidFill>
        <a:ln>
          <a:solidFill>
            <a:schemeClr val="accent1">
              <a:tint val="40000"/>
              <a:hueOff val="0"/>
              <a:satOff val="0"/>
              <a:lumOff val="0"/>
              <a:alpha val="99000"/>
            </a:schemeClr>
          </a:solidFill>
        </a:ln>
      </dgm:spPr>
      <dgm:t>
        <a:bodyPr/>
        <a:lstStyle/>
        <a:p>
          <a:pPr rtl="0"/>
          <a:r>
            <a:rPr lang="en-US" dirty="0" smtClean="0"/>
            <a:t>Slack, IM</a:t>
          </a:r>
          <a:endParaRPr lang="en-US" dirty="0"/>
        </a:p>
      </dgm:t>
    </dgm:pt>
    <dgm:pt modelId="{2DCF975E-A8AC-FF48-97EA-A875DEC21BBD}" type="parTrans" cxnId="{8D8950B6-2EB4-B144-B0EF-E16D0FACACAD}">
      <dgm:prSet/>
      <dgm:spPr/>
      <dgm:t>
        <a:bodyPr/>
        <a:lstStyle/>
        <a:p>
          <a:endParaRPr lang="en-US"/>
        </a:p>
      </dgm:t>
    </dgm:pt>
    <dgm:pt modelId="{202F9938-545A-CA49-8E89-442C1EC9970E}" type="sibTrans" cxnId="{8D8950B6-2EB4-B144-B0EF-E16D0FACACAD}">
      <dgm:prSet/>
      <dgm:spPr/>
      <dgm:t>
        <a:bodyPr/>
        <a:lstStyle/>
        <a:p>
          <a:endParaRPr lang="en-US"/>
        </a:p>
      </dgm:t>
    </dgm:pt>
    <dgm:pt modelId="{F9245873-B3CD-5041-AA83-0FE16A5A7D55}">
      <dgm:prSet/>
      <dgm:spPr>
        <a:solidFill>
          <a:schemeClr val="bg1">
            <a:alpha val="68000"/>
          </a:schemeClr>
        </a:solidFill>
        <a:ln>
          <a:solidFill>
            <a:schemeClr val="accent1">
              <a:tint val="40000"/>
              <a:hueOff val="0"/>
              <a:satOff val="0"/>
              <a:lumOff val="0"/>
              <a:alpha val="99000"/>
            </a:schemeClr>
          </a:solidFill>
        </a:ln>
      </dgm:spPr>
      <dgm:t>
        <a:bodyPr/>
        <a:lstStyle/>
        <a:p>
          <a:pPr rtl="0"/>
          <a:r>
            <a:rPr lang="en-US" dirty="0" smtClean="0"/>
            <a:t>Office-hours</a:t>
          </a:r>
          <a:endParaRPr lang="en-US" dirty="0"/>
        </a:p>
      </dgm:t>
    </dgm:pt>
    <dgm:pt modelId="{64FD8036-0BB6-C84F-B677-0565AAFDFAA0}" type="parTrans" cxnId="{2BF10771-1F80-6641-A3F8-2C1F9CE5792C}">
      <dgm:prSet/>
      <dgm:spPr/>
      <dgm:t>
        <a:bodyPr/>
        <a:lstStyle/>
        <a:p>
          <a:endParaRPr lang="en-US"/>
        </a:p>
      </dgm:t>
    </dgm:pt>
    <dgm:pt modelId="{BE8002B4-83EF-6243-9EBF-EF9AC013761D}" type="sibTrans" cxnId="{2BF10771-1F80-6641-A3F8-2C1F9CE5792C}">
      <dgm:prSet/>
      <dgm:spPr/>
      <dgm:t>
        <a:bodyPr/>
        <a:lstStyle/>
        <a:p>
          <a:endParaRPr lang="en-US"/>
        </a:p>
      </dgm:t>
    </dgm:pt>
    <dgm:pt modelId="{2BDFA102-DBD8-E446-9176-EA42A459D5E0}">
      <dgm:prSet/>
      <dgm:spPr>
        <a:solidFill>
          <a:schemeClr val="bg1">
            <a:alpha val="68000"/>
          </a:schemeClr>
        </a:solidFill>
        <a:ln>
          <a:solidFill>
            <a:schemeClr val="accent1">
              <a:tint val="40000"/>
              <a:hueOff val="0"/>
              <a:satOff val="0"/>
              <a:lumOff val="0"/>
              <a:alpha val="99000"/>
            </a:schemeClr>
          </a:solidFill>
        </a:ln>
      </dgm:spPr>
      <dgm:t>
        <a:bodyPr/>
        <a:lstStyle/>
        <a:p>
          <a:pPr rtl="0"/>
          <a:r>
            <a:rPr lang="en-US" dirty="0" smtClean="0"/>
            <a:t>Wiki </a:t>
          </a:r>
          <a:endParaRPr lang="en-US" dirty="0"/>
        </a:p>
      </dgm:t>
    </dgm:pt>
    <dgm:pt modelId="{92B0FEDF-A612-914E-B2DB-BBF4D4E0366F}" type="parTrans" cxnId="{0ADCB127-926C-9540-BC0F-0A158AD327EF}">
      <dgm:prSet/>
      <dgm:spPr/>
      <dgm:t>
        <a:bodyPr/>
        <a:lstStyle/>
        <a:p>
          <a:endParaRPr lang="en-US"/>
        </a:p>
      </dgm:t>
    </dgm:pt>
    <dgm:pt modelId="{1F736CE9-C92A-754B-8679-2FB19476AE3E}" type="sibTrans" cxnId="{0ADCB127-926C-9540-BC0F-0A158AD327EF}">
      <dgm:prSet/>
      <dgm:spPr/>
      <dgm:t>
        <a:bodyPr/>
        <a:lstStyle/>
        <a:p>
          <a:endParaRPr lang="en-US"/>
        </a:p>
      </dgm:t>
    </dgm:pt>
    <dgm:pt modelId="{DB2AF872-1AA7-FE44-AE36-A95F9779EBF6}">
      <dgm:prSet/>
      <dgm:spPr>
        <a:solidFill>
          <a:schemeClr val="bg1">
            <a:alpha val="66000"/>
          </a:schemeClr>
        </a:solidFill>
        <a:ln>
          <a:solidFill>
            <a:schemeClr val="accent1">
              <a:tint val="40000"/>
              <a:hueOff val="0"/>
              <a:satOff val="0"/>
              <a:lumOff val="0"/>
              <a:alpha val="64000"/>
            </a:schemeClr>
          </a:solidFill>
        </a:ln>
      </dgm:spPr>
      <dgm:t>
        <a:bodyPr/>
        <a:lstStyle/>
        <a:p>
          <a:pPr rtl="0"/>
          <a:r>
            <a:rPr lang="en-US" dirty="0" smtClean="0"/>
            <a:t>Ticketing System</a:t>
          </a:r>
          <a:endParaRPr lang="en-US" dirty="0"/>
        </a:p>
      </dgm:t>
    </dgm:pt>
    <dgm:pt modelId="{D10B4F30-0539-DE4B-9EF2-D1606D056C99}" type="parTrans" cxnId="{A6F5991F-6B8A-2845-9EBD-758D85C87150}">
      <dgm:prSet/>
      <dgm:spPr/>
      <dgm:t>
        <a:bodyPr/>
        <a:lstStyle/>
        <a:p>
          <a:endParaRPr lang="en-US"/>
        </a:p>
      </dgm:t>
    </dgm:pt>
    <dgm:pt modelId="{9A0ACE62-C63A-8D48-97EB-641D0B8F57FA}" type="sibTrans" cxnId="{A6F5991F-6B8A-2845-9EBD-758D85C87150}">
      <dgm:prSet/>
      <dgm:spPr/>
      <dgm:t>
        <a:bodyPr/>
        <a:lstStyle/>
        <a:p>
          <a:endParaRPr lang="en-US"/>
        </a:p>
      </dgm:t>
    </dgm:pt>
    <dgm:pt modelId="{0054256B-C7FE-B040-ADBB-F06726E6B44A}">
      <dgm:prSet/>
      <dgm:spPr>
        <a:solidFill>
          <a:schemeClr val="accent1">
            <a:lumMod val="75000"/>
            <a:alpha val="65000"/>
          </a:schemeClr>
        </a:solidFill>
      </dgm:spPr>
      <dgm:t>
        <a:bodyPr/>
        <a:lstStyle/>
        <a:p>
          <a:pPr rtl="0"/>
          <a:r>
            <a:rPr lang="en-US" dirty="0" smtClean="0"/>
            <a:t>Communication</a:t>
          </a:r>
          <a:endParaRPr lang="en-US" dirty="0"/>
        </a:p>
      </dgm:t>
    </dgm:pt>
    <dgm:pt modelId="{8A200800-047D-AF46-9FC5-59F6C43ABBE1}" type="parTrans" cxnId="{3C4415BD-3747-5B4F-9CA4-C2824D35A361}">
      <dgm:prSet/>
      <dgm:spPr/>
      <dgm:t>
        <a:bodyPr/>
        <a:lstStyle/>
        <a:p>
          <a:endParaRPr lang="en-US"/>
        </a:p>
      </dgm:t>
    </dgm:pt>
    <dgm:pt modelId="{94B51A0D-2E39-4C46-9AC3-6F96B0277753}" type="sibTrans" cxnId="{3C4415BD-3747-5B4F-9CA4-C2824D35A361}">
      <dgm:prSet/>
      <dgm:spPr/>
      <dgm:t>
        <a:bodyPr/>
        <a:lstStyle/>
        <a:p>
          <a:endParaRPr lang="en-US"/>
        </a:p>
      </dgm:t>
    </dgm:pt>
    <dgm:pt modelId="{BDEE81E2-5F41-824F-AE66-B70D45996686}">
      <dgm:prSet/>
      <dgm:spPr>
        <a:solidFill>
          <a:schemeClr val="bg1">
            <a:alpha val="66000"/>
          </a:schemeClr>
        </a:solidFill>
        <a:ln>
          <a:solidFill>
            <a:schemeClr val="accent1">
              <a:tint val="40000"/>
              <a:hueOff val="0"/>
              <a:satOff val="0"/>
              <a:lumOff val="0"/>
              <a:alpha val="64000"/>
            </a:schemeClr>
          </a:solidFill>
        </a:ln>
      </dgm:spPr>
      <dgm:t>
        <a:bodyPr/>
        <a:lstStyle/>
        <a:p>
          <a:pPr rtl="0"/>
          <a:r>
            <a:rPr lang="en-US" dirty="0" smtClean="0"/>
            <a:t>Pager support</a:t>
          </a:r>
          <a:endParaRPr lang="en-US" dirty="0"/>
        </a:p>
      </dgm:t>
    </dgm:pt>
    <dgm:pt modelId="{582CF097-B43B-E641-8646-FEB10E98169F}" type="parTrans" cxnId="{B251D6AC-FCEA-794E-81F3-B68649DAB58F}">
      <dgm:prSet/>
      <dgm:spPr/>
      <dgm:t>
        <a:bodyPr/>
        <a:lstStyle/>
        <a:p>
          <a:endParaRPr lang="en-US"/>
        </a:p>
      </dgm:t>
    </dgm:pt>
    <dgm:pt modelId="{B6B1C489-86C9-B74B-AC45-772B26925774}" type="sibTrans" cxnId="{B251D6AC-FCEA-794E-81F3-B68649DAB58F}">
      <dgm:prSet/>
      <dgm:spPr/>
      <dgm:t>
        <a:bodyPr/>
        <a:lstStyle/>
        <a:p>
          <a:endParaRPr lang="en-US"/>
        </a:p>
      </dgm:t>
    </dgm:pt>
    <dgm:pt modelId="{E684E000-6DB0-3647-A4A2-42D0A22065B2}">
      <dgm:prSet/>
      <dgm:spPr>
        <a:solidFill>
          <a:schemeClr val="bg1">
            <a:alpha val="66000"/>
          </a:schemeClr>
        </a:solidFill>
        <a:ln>
          <a:solidFill>
            <a:schemeClr val="accent1">
              <a:tint val="40000"/>
              <a:hueOff val="0"/>
              <a:satOff val="0"/>
              <a:lumOff val="0"/>
              <a:alpha val="64000"/>
            </a:schemeClr>
          </a:solidFill>
        </a:ln>
      </dgm:spPr>
      <dgm:t>
        <a:bodyPr/>
        <a:lstStyle/>
        <a:p>
          <a:pPr rtl="0"/>
          <a:r>
            <a:rPr lang="en-US" dirty="0" smtClean="0"/>
            <a:t>Follow the sun</a:t>
          </a:r>
          <a:endParaRPr lang="en-US" dirty="0"/>
        </a:p>
      </dgm:t>
    </dgm:pt>
    <dgm:pt modelId="{71509E26-D9C3-4A4A-9B86-5A407AF3BB48}" type="parTrans" cxnId="{D3209245-D697-4944-B60E-69580ACEFE88}">
      <dgm:prSet/>
      <dgm:spPr/>
      <dgm:t>
        <a:bodyPr/>
        <a:lstStyle/>
        <a:p>
          <a:endParaRPr lang="en-US"/>
        </a:p>
      </dgm:t>
    </dgm:pt>
    <dgm:pt modelId="{8A86B6B9-26F8-464D-9250-B98E03991F52}" type="sibTrans" cxnId="{D3209245-D697-4944-B60E-69580ACEFE88}">
      <dgm:prSet/>
      <dgm:spPr/>
      <dgm:t>
        <a:bodyPr/>
        <a:lstStyle/>
        <a:p>
          <a:endParaRPr lang="en-US"/>
        </a:p>
      </dgm:t>
    </dgm:pt>
    <dgm:pt modelId="{7E9897DA-F9EA-BD43-9D6B-3B740C4AD219}" type="pres">
      <dgm:prSet presAssocID="{183E20A2-C430-E94C-9F94-077AD9AE0407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B0B8B80-17FC-3C48-8017-EA164556289D}" type="pres">
      <dgm:prSet presAssocID="{29E218A2-2989-5D49-A890-A9EDA72B5777}" presName="composite" presStyleCnt="0"/>
      <dgm:spPr/>
    </dgm:pt>
    <dgm:pt modelId="{FC8474AC-013F-EE4E-BA17-4AD2680A77C0}" type="pres">
      <dgm:prSet presAssocID="{29E218A2-2989-5D49-A890-A9EDA72B5777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0A34EC0-EC67-EB49-A7E8-0DAA23259776}" type="pres">
      <dgm:prSet presAssocID="{29E218A2-2989-5D49-A890-A9EDA72B5777}" presName="desTx" presStyleLbl="align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4DF24D6-A53C-244C-951E-3B221C8D0CCD}" type="pres">
      <dgm:prSet presAssocID="{65F02039-8644-AB42-8D29-ED7C9700E067}" presName="space" presStyleCnt="0"/>
      <dgm:spPr/>
    </dgm:pt>
    <dgm:pt modelId="{B824FDE3-329F-2E4D-92F3-6C5EADD4F557}" type="pres">
      <dgm:prSet presAssocID="{0054256B-C7FE-B040-ADBB-F06726E6B44A}" presName="composite" presStyleCnt="0"/>
      <dgm:spPr/>
    </dgm:pt>
    <dgm:pt modelId="{E9696FAE-0D69-E94C-ABDE-51543C1D8557}" type="pres">
      <dgm:prSet presAssocID="{0054256B-C7FE-B040-ADBB-F06726E6B44A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7D948C-9C46-EE46-AB9B-1E232FD1CFE8}" type="pres">
      <dgm:prSet presAssocID="{0054256B-C7FE-B040-ADBB-F06726E6B44A}" presName="desTx" presStyleLbl="align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6B6137F-A5C2-5D41-AC3B-B5944A157FF8}" srcId="{183E20A2-C430-E94C-9F94-077AD9AE0407}" destId="{29E218A2-2989-5D49-A890-A9EDA72B5777}" srcOrd="0" destOrd="0" parTransId="{8C379252-9597-FD4B-82B5-53269E9A2C35}" sibTransId="{65F02039-8644-AB42-8D29-ED7C9700E067}"/>
    <dgm:cxn modelId="{8D8950B6-2EB4-B144-B0EF-E16D0FACACAD}" srcId="{0054256B-C7FE-B040-ADBB-F06726E6B44A}" destId="{D8CFB429-2CF9-1843-8A1D-AF482865B3D8}" srcOrd="1" destOrd="0" parTransId="{2DCF975E-A8AC-FF48-97EA-A875DEC21BBD}" sibTransId="{202F9938-545A-CA49-8E89-442C1EC9970E}"/>
    <dgm:cxn modelId="{CF690F6B-20B5-5648-9F6C-C22B1FF50169}" type="presOf" srcId="{2BDFA102-DBD8-E446-9176-EA42A459D5E0}" destId="{E27D948C-9C46-EE46-AB9B-1E232FD1CFE8}" srcOrd="0" destOrd="3" presId="urn:microsoft.com/office/officeart/2005/8/layout/hList1"/>
    <dgm:cxn modelId="{E8EDBD2A-AB55-1840-81DD-C8D3FFD2E48A}" type="presOf" srcId="{D8CFB429-2CF9-1843-8A1D-AF482865B3D8}" destId="{E27D948C-9C46-EE46-AB9B-1E232FD1CFE8}" srcOrd="0" destOrd="1" presId="urn:microsoft.com/office/officeart/2005/8/layout/hList1"/>
    <dgm:cxn modelId="{AB07CFA8-0127-F547-B13B-FA4A9E86B258}" type="presOf" srcId="{EA1C6278-8F65-F945-8FA0-A7202175B589}" destId="{30A34EC0-EC67-EB49-A7E8-0DAA23259776}" srcOrd="0" destOrd="1" presId="urn:microsoft.com/office/officeart/2005/8/layout/hList1"/>
    <dgm:cxn modelId="{826A3758-33AD-E340-843B-770BB9B8DDEE}" type="presOf" srcId="{0054256B-C7FE-B040-ADBB-F06726E6B44A}" destId="{E9696FAE-0D69-E94C-ABDE-51543C1D8557}" srcOrd="0" destOrd="0" presId="urn:microsoft.com/office/officeart/2005/8/layout/hList1"/>
    <dgm:cxn modelId="{0ADCB127-926C-9540-BC0F-0A158AD327EF}" srcId="{0054256B-C7FE-B040-ADBB-F06726E6B44A}" destId="{2BDFA102-DBD8-E446-9176-EA42A459D5E0}" srcOrd="3" destOrd="0" parTransId="{92B0FEDF-A612-914E-B2DB-BBF4D4E0366F}" sibTransId="{1F736CE9-C92A-754B-8679-2FB19476AE3E}"/>
    <dgm:cxn modelId="{B251D6AC-FCEA-794E-81F3-B68649DAB58F}" srcId="{29E218A2-2989-5D49-A890-A9EDA72B5777}" destId="{BDEE81E2-5F41-824F-AE66-B70D45996686}" srcOrd="2" destOrd="0" parTransId="{582CF097-B43B-E641-8646-FEB10E98169F}" sibTransId="{B6B1C489-86C9-B74B-AC45-772B26925774}"/>
    <dgm:cxn modelId="{8A691DA1-41C0-FF43-AE5C-4B41717F0CAE}" type="presOf" srcId="{DB2AF872-1AA7-FE44-AE36-A95F9779EBF6}" destId="{30A34EC0-EC67-EB49-A7E8-0DAA23259776}" srcOrd="0" destOrd="0" presId="urn:microsoft.com/office/officeart/2005/8/layout/hList1"/>
    <dgm:cxn modelId="{A6F5991F-6B8A-2845-9EBD-758D85C87150}" srcId="{29E218A2-2989-5D49-A890-A9EDA72B5777}" destId="{DB2AF872-1AA7-FE44-AE36-A95F9779EBF6}" srcOrd="0" destOrd="0" parTransId="{D10B4F30-0539-DE4B-9EF2-D1606D056C99}" sibTransId="{9A0ACE62-C63A-8D48-97EB-641D0B8F57FA}"/>
    <dgm:cxn modelId="{D3209245-D697-4944-B60E-69580ACEFE88}" srcId="{29E218A2-2989-5D49-A890-A9EDA72B5777}" destId="{E684E000-6DB0-3647-A4A2-42D0A22065B2}" srcOrd="3" destOrd="0" parTransId="{71509E26-D9C3-4A4A-9B86-5A407AF3BB48}" sibTransId="{8A86B6B9-26F8-464D-9250-B98E03991F52}"/>
    <dgm:cxn modelId="{BFB62047-D7EE-2546-8768-938E83CCD106}" srcId="{29E218A2-2989-5D49-A890-A9EDA72B5777}" destId="{EA1C6278-8F65-F945-8FA0-A7202175B589}" srcOrd="1" destOrd="0" parTransId="{82771373-C848-ED46-BF79-4BBCA0AE2F8B}" sibTransId="{0DD9038D-3B93-B742-8C27-B630EB8D178F}"/>
    <dgm:cxn modelId="{3C4415BD-3747-5B4F-9CA4-C2824D35A361}" srcId="{183E20A2-C430-E94C-9F94-077AD9AE0407}" destId="{0054256B-C7FE-B040-ADBB-F06726E6B44A}" srcOrd="1" destOrd="0" parTransId="{8A200800-047D-AF46-9FC5-59F6C43ABBE1}" sibTransId="{94B51A0D-2E39-4C46-9AC3-6F96B0277753}"/>
    <dgm:cxn modelId="{AEE872F5-66EA-724A-859A-16B20284545F}" type="presOf" srcId="{29E218A2-2989-5D49-A890-A9EDA72B5777}" destId="{FC8474AC-013F-EE4E-BA17-4AD2680A77C0}" srcOrd="0" destOrd="0" presId="urn:microsoft.com/office/officeart/2005/8/layout/hList1"/>
    <dgm:cxn modelId="{AFB8BE27-3740-F64B-8688-E79619461081}" type="presOf" srcId="{E684E000-6DB0-3647-A4A2-42D0A22065B2}" destId="{30A34EC0-EC67-EB49-A7E8-0DAA23259776}" srcOrd="0" destOrd="3" presId="urn:microsoft.com/office/officeart/2005/8/layout/hList1"/>
    <dgm:cxn modelId="{A5E4295A-B677-2A4D-A850-5E347C2A5C90}" srcId="{0054256B-C7FE-B040-ADBB-F06726E6B44A}" destId="{B1D27479-759E-AE4C-868E-5160980B6B03}" srcOrd="0" destOrd="0" parTransId="{6077C14F-AB58-A940-B4BE-2FEE17D5A9EF}" sibTransId="{D90BFBB1-F8E3-074B-AB6A-FD62846F02FB}"/>
    <dgm:cxn modelId="{6BC40499-6D73-D946-BB13-3654EBC04FDB}" type="presOf" srcId="{183E20A2-C430-E94C-9F94-077AD9AE0407}" destId="{7E9897DA-F9EA-BD43-9D6B-3B740C4AD219}" srcOrd="0" destOrd="0" presId="urn:microsoft.com/office/officeart/2005/8/layout/hList1"/>
    <dgm:cxn modelId="{2BF10771-1F80-6641-A3F8-2C1F9CE5792C}" srcId="{0054256B-C7FE-B040-ADBB-F06726E6B44A}" destId="{F9245873-B3CD-5041-AA83-0FE16A5A7D55}" srcOrd="2" destOrd="0" parTransId="{64FD8036-0BB6-C84F-B677-0565AAFDFAA0}" sibTransId="{BE8002B4-83EF-6243-9EBF-EF9AC013761D}"/>
    <dgm:cxn modelId="{36A97744-772B-F641-9AC7-931BB80CD455}" type="presOf" srcId="{F9245873-B3CD-5041-AA83-0FE16A5A7D55}" destId="{E27D948C-9C46-EE46-AB9B-1E232FD1CFE8}" srcOrd="0" destOrd="2" presId="urn:microsoft.com/office/officeart/2005/8/layout/hList1"/>
    <dgm:cxn modelId="{08F84CCC-E72A-7A44-B5D6-5B810BD74A67}" type="presOf" srcId="{B1D27479-759E-AE4C-868E-5160980B6B03}" destId="{E27D948C-9C46-EE46-AB9B-1E232FD1CFE8}" srcOrd="0" destOrd="0" presId="urn:microsoft.com/office/officeart/2005/8/layout/hList1"/>
    <dgm:cxn modelId="{0789D438-DA5B-1447-AC56-94F6F126EB65}" type="presOf" srcId="{BDEE81E2-5F41-824F-AE66-B70D45996686}" destId="{30A34EC0-EC67-EB49-A7E8-0DAA23259776}" srcOrd="0" destOrd="2" presId="urn:microsoft.com/office/officeart/2005/8/layout/hList1"/>
    <dgm:cxn modelId="{8475684E-3DCC-FF40-9A41-3B4018D93ABC}" type="presParOf" srcId="{7E9897DA-F9EA-BD43-9D6B-3B740C4AD219}" destId="{1B0B8B80-17FC-3C48-8017-EA164556289D}" srcOrd="0" destOrd="0" presId="urn:microsoft.com/office/officeart/2005/8/layout/hList1"/>
    <dgm:cxn modelId="{3C399B9D-15F7-4843-8485-A913AA07A5D6}" type="presParOf" srcId="{1B0B8B80-17FC-3C48-8017-EA164556289D}" destId="{FC8474AC-013F-EE4E-BA17-4AD2680A77C0}" srcOrd="0" destOrd="0" presId="urn:microsoft.com/office/officeart/2005/8/layout/hList1"/>
    <dgm:cxn modelId="{CD756614-F633-F74D-AAB6-751C286FB3EE}" type="presParOf" srcId="{1B0B8B80-17FC-3C48-8017-EA164556289D}" destId="{30A34EC0-EC67-EB49-A7E8-0DAA23259776}" srcOrd="1" destOrd="0" presId="urn:microsoft.com/office/officeart/2005/8/layout/hList1"/>
    <dgm:cxn modelId="{1B0A7613-A25E-9A4D-A353-494D37B17CC9}" type="presParOf" srcId="{7E9897DA-F9EA-BD43-9D6B-3B740C4AD219}" destId="{74DF24D6-A53C-244C-951E-3B221C8D0CCD}" srcOrd="1" destOrd="0" presId="urn:microsoft.com/office/officeart/2005/8/layout/hList1"/>
    <dgm:cxn modelId="{C494E946-D761-5C4F-A091-C2C301C04A86}" type="presParOf" srcId="{7E9897DA-F9EA-BD43-9D6B-3B740C4AD219}" destId="{B824FDE3-329F-2E4D-92F3-6C5EADD4F557}" srcOrd="2" destOrd="0" presId="urn:microsoft.com/office/officeart/2005/8/layout/hList1"/>
    <dgm:cxn modelId="{4D1E6B46-7919-B144-883A-5627BF0932B6}" type="presParOf" srcId="{B824FDE3-329F-2E4D-92F3-6C5EADD4F557}" destId="{E9696FAE-0D69-E94C-ABDE-51543C1D8557}" srcOrd="0" destOrd="0" presId="urn:microsoft.com/office/officeart/2005/8/layout/hList1"/>
    <dgm:cxn modelId="{DBEA327D-5CD6-604E-9243-23FB1CE3550D}" type="presParOf" srcId="{B824FDE3-329F-2E4D-92F3-6C5EADD4F557}" destId="{E27D948C-9C46-EE46-AB9B-1E232FD1CFE8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979154F-C308-C14F-B479-CE10DDB65A43}" type="doc">
      <dgm:prSet loTypeId="urn:microsoft.com/office/officeart/2005/8/layout/vList2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9D8471C-7E27-0A47-BC43-5763398A1711}">
      <dgm:prSet/>
      <dgm:spPr>
        <a:solidFill>
          <a:schemeClr val="accent1">
            <a:lumMod val="75000"/>
            <a:alpha val="48000"/>
          </a:schemeClr>
        </a:solidFill>
      </dgm:spPr>
      <dgm:t>
        <a:bodyPr/>
        <a:lstStyle/>
        <a:p>
          <a:pPr rtl="0"/>
          <a:r>
            <a:rPr lang="en-US" dirty="0" smtClean="0"/>
            <a:t>Enterprise Direction</a:t>
          </a:r>
          <a:endParaRPr lang="en-US" dirty="0"/>
        </a:p>
      </dgm:t>
    </dgm:pt>
    <dgm:pt modelId="{6D60356C-A082-934E-AB1A-32F7637557CC}" type="parTrans" cxnId="{D9AEEC29-1796-A04D-9504-DFC87F419132}">
      <dgm:prSet/>
      <dgm:spPr/>
      <dgm:t>
        <a:bodyPr/>
        <a:lstStyle/>
        <a:p>
          <a:endParaRPr lang="en-US"/>
        </a:p>
      </dgm:t>
    </dgm:pt>
    <dgm:pt modelId="{E97E355E-A51B-1242-886D-9D5680D4A6C9}" type="sibTrans" cxnId="{D9AEEC29-1796-A04D-9504-DFC87F419132}">
      <dgm:prSet/>
      <dgm:spPr/>
      <dgm:t>
        <a:bodyPr/>
        <a:lstStyle/>
        <a:p>
          <a:endParaRPr lang="en-US"/>
        </a:p>
      </dgm:t>
    </dgm:pt>
    <dgm:pt modelId="{BCC5BB72-5FD8-4945-869C-FC833EE5F944}">
      <dgm:prSet/>
      <dgm:spPr>
        <a:solidFill>
          <a:schemeClr val="accent1">
            <a:lumMod val="75000"/>
            <a:alpha val="48000"/>
          </a:schemeClr>
        </a:solidFill>
      </dgm:spPr>
      <dgm:t>
        <a:bodyPr/>
        <a:lstStyle/>
        <a:p>
          <a:pPr rtl="0"/>
          <a:r>
            <a:rPr lang="en-US" smtClean="0"/>
            <a:t>Success Measurements</a:t>
          </a:r>
          <a:endParaRPr lang="en-US"/>
        </a:p>
      </dgm:t>
    </dgm:pt>
    <dgm:pt modelId="{50F2B671-E64B-044F-804B-CE9F84C1B74F}" type="parTrans" cxnId="{906162D2-8475-EC42-9136-DDF7B338E28B}">
      <dgm:prSet/>
      <dgm:spPr/>
      <dgm:t>
        <a:bodyPr/>
        <a:lstStyle/>
        <a:p>
          <a:endParaRPr lang="en-US"/>
        </a:p>
      </dgm:t>
    </dgm:pt>
    <dgm:pt modelId="{6D9CC84C-C165-5245-9DD0-E02D72E496D3}" type="sibTrans" cxnId="{906162D2-8475-EC42-9136-DDF7B338E28B}">
      <dgm:prSet/>
      <dgm:spPr/>
      <dgm:t>
        <a:bodyPr/>
        <a:lstStyle/>
        <a:p>
          <a:endParaRPr lang="en-US"/>
        </a:p>
      </dgm:t>
    </dgm:pt>
    <dgm:pt modelId="{0C107EF7-8B7C-E349-BE20-511E400FE15A}">
      <dgm:prSet/>
      <dgm:spPr>
        <a:solidFill>
          <a:schemeClr val="accent1">
            <a:lumMod val="75000"/>
            <a:alpha val="48000"/>
          </a:schemeClr>
        </a:solidFill>
      </dgm:spPr>
      <dgm:t>
        <a:bodyPr/>
        <a:lstStyle/>
        <a:p>
          <a:pPr rtl="0"/>
          <a:r>
            <a:rPr lang="en-US" smtClean="0"/>
            <a:t>Value</a:t>
          </a:r>
          <a:endParaRPr lang="en-US"/>
        </a:p>
      </dgm:t>
    </dgm:pt>
    <dgm:pt modelId="{AAFB5ACF-5D55-BD47-B94D-185E3C6A54D8}" type="parTrans" cxnId="{5278FE84-9CF2-E44B-9CDD-2FB07EC132D8}">
      <dgm:prSet/>
      <dgm:spPr/>
      <dgm:t>
        <a:bodyPr/>
        <a:lstStyle/>
        <a:p>
          <a:endParaRPr lang="en-US"/>
        </a:p>
      </dgm:t>
    </dgm:pt>
    <dgm:pt modelId="{647C21D5-2552-6D45-903B-2E13DB1EF15F}" type="sibTrans" cxnId="{5278FE84-9CF2-E44B-9CDD-2FB07EC132D8}">
      <dgm:prSet/>
      <dgm:spPr/>
      <dgm:t>
        <a:bodyPr/>
        <a:lstStyle/>
        <a:p>
          <a:endParaRPr lang="en-US"/>
        </a:p>
      </dgm:t>
    </dgm:pt>
    <dgm:pt modelId="{8CE14093-F980-0E4A-BF0F-2F0C03BB91A8}">
      <dgm:prSet/>
      <dgm:spPr>
        <a:solidFill>
          <a:schemeClr val="accent1">
            <a:lumMod val="75000"/>
            <a:alpha val="48000"/>
          </a:schemeClr>
        </a:solidFill>
      </dgm:spPr>
      <dgm:t>
        <a:bodyPr/>
        <a:lstStyle/>
        <a:p>
          <a:pPr rtl="0"/>
          <a:r>
            <a:rPr lang="en-US" smtClean="0"/>
            <a:t>Budget</a:t>
          </a:r>
          <a:endParaRPr lang="en-US"/>
        </a:p>
      </dgm:t>
    </dgm:pt>
    <dgm:pt modelId="{CDFE205D-8CD5-8D41-AFDF-83B121F3ACBA}" type="parTrans" cxnId="{4ACE3BBE-A460-2743-8890-F6D453B6D099}">
      <dgm:prSet/>
      <dgm:spPr/>
      <dgm:t>
        <a:bodyPr/>
        <a:lstStyle/>
        <a:p>
          <a:endParaRPr lang="en-US"/>
        </a:p>
      </dgm:t>
    </dgm:pt>
    <dgm:pt modelId="{8CA3C5AD-6F2A-FB49-9C3F-09138932E91B}" type="sibTrans" cxnId="{4ACE3BBE-A460-2743-8890-F6D453B6D099}">
      <dgm:prSet/>
      <dgm:spPr/>
      <dgm:t>
        <a:bodyPr/>
        <a:lstStyle/>
        <a:p>
          <a:endParaRPr lang="en-US"/>
        </a:p>
      </dgm:t>
    </dgm:pt>
    <dgm:pt modelId="{209E3131-662F-2140-A0E0-2579E0DAFBBF}" type="pres">
      <dgm:prSet presAssocID="{6979154F-C308-C14F-B479-CE10DDB65A43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83EC986-4A59-BB4A-AF1D-BCC693907880}" type="pres">
      <dgm:prSet presAssocID="{D9D8471C-7E27-0A47-BC43-5763398A1711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157015-1B00-E54F-8414-3C14107111EC}" type="pres">
      <dgm:prSet presAssocID="{E97E355E-A51B-1242-886D-9D5680D4A6C9}" presName="spacer" presStyleCnt="0"/>
      <dgm:spPr/>
    </dgm:pt>
    <dgm:pt modelId="{25BA0029-3A6A-7348-8D28-B9B33C28B152}" type="pres">
      <dgm:prSet presAssocID="{BCC5BB72-5FD8-4945-869C-FC833EE5F944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4B4B3C3-71EF-B44F-B685-BA131EF5521E}" type="pres">
      <dgm:prSet presAssocID="{6D9CC84C-C165-5245-9DD0-E02D72E496D3}" presName="spacer" presStyleCnt="0"/>
      <dgm:spPr/>
    </dgm:pt>
    <dgm:pt modelId="{B919D528-A7FA-4541-8889-8E2C8089F251}" type="pres">
      <dgm:prSet presAssocID="{0C107EF7-8B7C-E349-BE20-511E400FE15A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ED59D8B-9F78-8C40-8808-EA4F8477EFC0}" type="pres">
      <dgm:prSet presAssocID="{647C21D5-2552-6D45-903B-2E13DB1EF15F}" presName="spacer" presStyleCnt="0"/>
      <dgm:spPr/>
    </dgm:pt>
    <dgm:pt modelId="{0855252F-650F-0B4C-8D51-0874281152D1}" type="pres">
      <dgm:prSet presAssocID="{8CE14093-F980-0E4A-BF0F-2F0C03BB91A8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8D3D29E-6976-6444-9034-AB044FC547DE}" type="presOf" srcId="{BCC5BB72-5FD8-4945-869C-FC833EE5F944}" destId="{25BA0029-3A6A-7348-8D28-B9B33C28B152}" srcOrd="0" destOrd="0" presId="urn:microsoft.com/office/officeart/2005/8/layout/vList2"/>
    <dgm:cxn modelId="{4ACE3BBE-A460-2743-8890-F6D453B6D099}" srcId="{6979154F-C308-C14F-B479-CE10DDB65A43}" destId="{8CE14093-F980-0E4A-BF0F-2F0C03BB91A8}" srcOrd="3" destOrd="0" parTransId="{CDFE205D-8CD5-8D41-AFDF-83B121F3ACBA}" sibTransId="{8CA3C5AD-6F2A-FB49-9C3F-09138932E91B}"/>
    <dgm:cxn modelId="{5278FE84-9CF2-E44B-9CDD-2FB07EC132D8}" srcId="{6979154F-C308-C14F-B479-CE10DDB65A43}" destId="{0C107EF7-8B7C-E349-BE20-511E400FE15A}" srcOrd="2" destOrd="0" parTransId="{AAFB5ACF-5D55-BD47-B94D-185E3C6A54D8}" sibTransId="{647C21D5-2552-6D45-903B-2E13DB1EF15F}"/>
    <dgm:cxn modelId="{FEF5B68F-DF22-8A41-B91C-5F11F86DB6C4}" type="presOf" srcId="{0C107EF7-8B7C-E349-BE20-511E400FE15A}" destId="{B919D528-A7FA-4541-8889-8E2C8089F251}" srcOrd="0" destOrd="0" presId="urn:microsoft.com/office/officeart/2005/8/layout/vList2"/>
    <dgm:cxn modelId="{707CA43C-9E6C-6141-9597-24F52A95A51C}" type="presOf" srcId="{6979154F-C308-C14F-B479-CE10DDB65A43}" destId="{209E3131-662F-2140-A0E0-2579E0DAFBBF}" srcOrd="0" destOrd="0" presId="urn:microsoft.com/office/officeart/2005/8/layout/vList2"/>
    <dgm:cxn modelId="{906162D2-8475-EC42-9136-DDF7B338E28B}" srcId="{6979154F-C308-C14F-B479-CE10DDB65A43}" destId="{BCC5BB72-5FD8-4945-869C-FC833EE5F944}" srcOrd="1" destOrd="0" parTransId="{50F2B671-E64B-044F-804B-CE9F84C1B74F}" sibTransId="{6D9CC84C-C165-5245-9DD0-E02D72E496D3}"/>
    <dgm:cxn modelId="{6FB0E9D2-4C3D-DD4B-AF02-FF88560B29E6}" type="presOf" srcId="{8CE14093-F980-0E4A-BF0F-2F0C03BB91A8}" destId="{0855252F-650F-0B4C-8D51-0874281152D1}" srcOrd="0" destOrd="0" presId="urn:microsoft.com/office/officeart/2005/8/layout/vList2"/>
    <dgm:cxn modelId="{D9AEEC29-1796-A04D-9504-DFC87F419132}" srcId="{6979154F-C308-C14F-B479-CE10DDB65A43}" destId="{D9D8471C-7E27-0A47-BC43-5763398A1711}" srcOrd="0" destOrd="0" parTransId="{6D60356C-A082-934E-AB1A-32F7637557CC}" sibTransId="{E97E355E-A51B-1242-886D-9D5680D4A6C9}"/>
    <dgm:cxn modelId="{8C3E7094-FE90-3346-8C87-AFBBC7D2892E}" type="presOf" srcId="{D9D8471C-7E27-0A47-BC43-5763398A1711}" destId="{C83EC986-4A59-BB4A-AF1D-BCC693907880}" srcOrd="0" destOrd="0" presId="urn:microsoft.com/office/officeart/2005/8/layout/vList2"/>
    <dgm:cxn modelId="{E7DED976-AB7C-3B4E-AD87-F6426D33F8EE}" type="presParOf" srcId="{209E3131-662F-2140-A0E0-2579E0DAFBBF}" destId="{C83EC986-4A59-BB4A-AF1D-BCC693907880}" srcOrd="0" destOrd="0" presId="urn:microsoft.com/office/officeart/2005/8/layout/vList2"/>
    <dgm:cxn modelId="{CEFEEF1A-7862-CD4B-A905-6E64EBE27632}" type="presParOf" srcId="{209E3131-662F-2140-A0E0-2579E0DAFBBF}" destId="{F5157015-1B00-E54F-8414-3C14107111EC}" srcOrd="1" destOrd="0" presId="urn:microsoft.com/office/officeart/2005/8/layout/vList2"/>
    <dgm:cxn modelId="{1F192E75-AC46-8E45-B7B5-72EB8CB7D324}" type="presParOf" srcId="{209E3131-662F-2140-A0E0-2579E0DAFBBF}" destId="{25BA0029-3A6A-7348-8D28-B9B33C28B152}" srcOrd="2" destOrd="0" presId="urn:microsoft.com/office/officeart/2005/8/layout/vList2"/>
    <dgm:cxn modelId="{92493201-5175-C64D-8AEA-6701F2D60197}" type="presParOf" srcId="{209E3131-662F-2140-A0E0-2579E0DAFBBF}" destId="{F4B4B3C3-71EF-B44F-B685-BA131EF5521E}" srcOrd="3" destOrd="0" presId="urn:microsoft.com/office/officeart/2005/8/layout/vList2"/>
    <dgm:cxn modelId="{E91A1957-9C26-6342-A5A7-EC8F790DCDAC}" type="presParOf" srcId="{209E3131-662F-2140-A0E0-2579E0DAFBBF}" destId="{B919D528-A7FA-4541-8889-8E2C8089F251}" srcOrd="4" destOrd="0" presId="urn:microsoft.com/office/officeart/2005/8/layout/vList2"/>
    <dgm:cxn modelId="{2D5B8E52-3F51-124C-908C-61EB3E056883}" type="presParOf" srcId="{209E3131-662F-2140-A0E0-2579E0DAFBBF}" destId="{4ED59D8B-9F78-8C40-8808-EA4F8477EFC0}" srcOrd="5" destOrd="0" presId="urn:microsoft.com/office/officeart/2005/8/layout/vList2"/>
    <dgm:cxn modelId="{6D85E4C3-FDAA-D34C-89D3-EE97BF179929}" type="presParOf" srcId="{209E3131-662F-2140-A0E0-2579E0DAFBBF}" destId="{0855252F-650F-0B4C-8D51-0874281152D1}" srcOrd="6" destOrd="0" presId="urn:microsoft.com/office/officeart/2005/8/layout/vList2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051E87C-B041-A840-BAB7-CA2F47CBBA6E}" type="doc">
      <dgm:prSet loTypeId="urn:microsoft.com/office/officeart/2005/8/layout/default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6E96BC7-4DA5-A048-B69F-2377B4C0FA31}">
      <dgm:prSet/>
      <dgm:spPr>
        <a:solidFill>
          <a:schemeClr val="accent1">
            <a:lumMod val="75000"/>
            <a:alpha val="62000"/>
          </a:schemeClr>
        </a:solidFill>
      </dgm:spPr>
      <dgm:t>
        <a:bodyPr/>
        <a:lstStyle/>
        <a:p>
          <a:pPr rtl="0"/>
          <a:r>
            <a:rPr lang="en-US" smtClean="0"/>
            <a:t>Find the Time</a:t>
          </a:r>
          <a:endParaRPr lang="en-US"/>
        </a:p>
      </dgm:t>
    </dgm:pt>
    <dgm:pt modelId="{F99CEE5C-43BB-BD4D-9DDF-EDC34600E4F4}" type="parTrans" cxnId="{753528AD-13D0-7A46-AF43-171699D859D9}">
      <dgm:prSet/>
      <dgm:spPr/>
      <dgm:t>
        <a:bodyPr/>
        <a:lstStyle/>
        <a:p>
          <a:endParaRPr lang="en-US"/>
        </a:p>
      </dgm:t>
    </dgm:pt>
    <dgm:pt modelId="{9C6DB961-140D-6041-8A1E-35A95656CACA}" type="sibTrans" cxnId="{753528AD-13D0-7A46-AF43-171699D859D9}">
      <dgm:prSet/>
      <dgm:spPr/>
      <dgm:t>
        <a:bodyPr/>
        <a:lstStyle/>
        <a:p>
          <a:endParaRPr lang="en-US"/>
        </a:p>
      </dgm:t>
    </dgm:pt>
    <dgm:pt modelId="{98DD3730-06BA-2740-8C8F-D82B4E897779}">
      <dgm:prSet/>
      <dgm:spPr>
        <a:solidFill>
          <a:schemeClr val="accent1">
            <a:lumMod val="75000"/>
            <a:alpha val="62000"/>
          </a:schemeClr>
        </a:solidFill>
      </dgm:spPr>
      <dgm:t>
        <a:bodyPr/>
        <a:lstStyle/>
        <a:p>
          <a:pPr rtl="0"/>
          <a:r>
            <a:rPr lang="en-US" dirty="0" smtClean="0"/>
            <a:t>Project Methodology</a:t>
          </a:r>
          <a:endParaRPr lang="en-US" dirty="0"/>
        </a:p>
      </dgm:t>
    </dgm:pt>
    <dgm:pt modelId="{939EF1D5-1C3C-B148-8BD3-569E3F4B322E}" type="parTrans" cxnId="{E9AB8B66-2E03-584F-B321-3A5270FAF230}">
      <dgm:prSet/>
      <dgm:spPr/>
      <dgm:t>
        <a:bodyPr/>
        <a:lstStyle/>
        <a:p>
          <a:endParaRPr lang="en-US"/>
        </a:p>
      </dgm:t>
    </dgm:pt>
    <dgm:pt modelId="{79784B81-0EF8-7349-8D17-70B4EE77C19A}" type="sibTrans" cxnId="{E9AB8B66-2E03-584F-B321-3A5270FAF230}">
      <dgm:prSet/>
      <dgm:spPr/>
      <dgm:t>
        <a:bodyPr/>
        <a:lstStyle/>
        <a:p>
          <a:endParaRPr lang="en-US"/>
        </a:p>
      </dgm:t>
    </dgm:pt>
    <dgm:pt modelId="{9D4183B8-7DDA-DE40-974E-920C27836064}">
      <dgm:prSet/>
      <dgm:spPr>
        <a:solidFill>
          <a:schemeClr val="accent1">
            <a:lumMod val="75000"/>
            <a:alpha val="62000"/>
          </a:schemeClr>
        </a:solidFill>
      </dgm:spPr>
      <dgm:t>
        <a:bodyPr/>
        <a:lstStyle/>
        <a:p>
          <a:pPr rtl="0"/>
          <a:r>
            <a:rPr lang="en-US" smtClean="0"/>
            <a:t>Sustain</a:t>
          </a:r>
          <a:endParaRPr lang="en-US"/>
        </a:p>
      </dgm:t>
    </dgm:pt>
    <dgm:pt modelId="{1FF6571B-CDBB-0E40-B482-C65094ACB4A8}" type="parTrans" cxnId="{022AE505-6C78-AF4D-9EB6-96DE3384BE44}">
      <dgm:prSet/>
      <dgm:spPr/>
      <dgm:t>
        <a:bodyPr/>
        <a:lstStyle/>
        <a:p>
          <a:endParaRPr lang="en-US"/>
        </a:p>
      </dgm:t>
    </dgm:pt>
    <dgm:pt modelId="{25E3AEC8-0A18-B240-9EE9-564B4451ABA5}" type="sibTrans" cxnId="{022AE505-6C78-AF4D-9EB6-96DE3384BE44}">
      <dgm:prSet/>
      <dgm:spPr/>
      <dgm:t>
        <a:bodyPr/>
        <a:lstStyle/>
        <a:p>
          <a:endParaRPr lang="en-US"/>
        </a:p>
      </dgm:t>
    </dgm:pt>
    <dgm:pt modelId="{36B033BD-73DF-7D47-B0F6-BB48D71F50CA}" type="pres">
      <dgm:prSet presAssocID="{B051E87C-B041-A840-BAB7-CA2F47CBBA6E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DEE5A43-7AFD-D14B-843F-136F100F72B1}" type="pres">
      <dgm:prSet presAssocID="{A6E96BC7-4DA5-A048-B69F-2377B4C0FA31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8E863F-BDEB-0149-9573-DEEFA1383F62}" type="pres">
      <dgm:prSet presAssocID="{9C6DB961-140D-6041-8A1E-35A95656CACA}" presName="sibTrans" presStyleCnt="0"/>
      <dgm:spPr/>
    </dgm:pt>
    <dgm:pt modelId="{47340E57-1EA9-A243-B478-352537425D84}" type="pres">
      <dgm:prSet presAssocID="{98DD3730-06BA-2740-8C8F-D82B4E897779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62B09C5-BBFD-BA4C-8499-131FD019DFC2}" type="pres">
      <dgm:prSet presAssocID="{79784B81-0EF8-7349-8D17-70B4EE77C19A}" presName="sibTrans" presStyleCnt="0"/>
      <dgm:spPr/>
    </dgm:pt>
    <dgm:pt modelId="{FC9D449C-EF03-7C4E-8E45-F1C42261DC9A}" type="pres">
      <dgm:prSet presAssocID="{9D4183B8-7DDA-DE40-974E-920C27836064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0680DB5-27B4-4749-887D-319D4C1C85B8}" type="presOf" srcId="{9D4183B8-7DDA-DE40-974E-920C27836064}" destId="{FC9D449C-EF03-7C4E-8E45-F1C42261DC9A}" srcOrd="0" destOrd="0" presId="urn:microsoft.com/office/officeart/2005/8/layout/default"/>
    <dgm:cxn modelId="{E9AB8B66-2E03-584F-B321-3A5270FAF230}" srcId="{B051E87C-B041-A840-BAB7-CA2F47CBBA6E}" destId="{98DD3730-06BA-2740-8C8F-D82B4E897779}" srcOrd="1" destOrd="0" parTransId="{939EF1D5-1C3C-B148-8BD3-569E3F4B322E}" sibTransId="{79784B81-0EF8-7349-8D17-70B4EE77C19A}"/>
    <dgm:cxn modelId="{08D93C99-038B-E147-81B8-5155F30F77FC}" type="presOf" srcId="{A6E96BC7-4DA5-A048-B69F-2377B4C0FA31}" destId="{2DEE5A43-7AFD-D14B-843F-136F100F72B1}" srcOrd="0" destOrd="0" presId="urn:microsoft.com/office/officeart/2005/8/layout/default"/>
    <dgm:cxn modelId="{753528AD-13D0-7A46-AF43-171699D859D9}" srcId="{B051E87C-B041-A840-BAB7-CA2F47CBBA6E}" destId="{A6E96BC7-4DA5-A048-B69F-2377B4C0FA31}" srcOrd="0" destOrd="0" parTransId="{F99CEE5C-43BB-BD4D-9DDF-EDC34600E4F4}" sibTransId="{9C6DB961-140D-6041-8A1E-35A95656CACA}"/>
    <dgm:cxn modelId="{CB7E9B84-6593-A84E-8A19-257569BAEC2F}" type="presOf" srcId="{B051E87C-B041-A840-BAB7-CA2F47CBBA6E}" destId="{36B033BD-73DF-7D47-B0F6-BB48D71F50CA}" srcOrd="0" destOrd="0" presId="urn:microsoft.com/office/officeart/2005/8/layout/default"/>
    <dgm:cxn modelId="{D949F1A0-58DD-2E44-8102-E70EDF8A2B34}" type="presOf" srcId="{98DD3730-06BA-2740-8C8F-D82B4E897779}" destId="{47340E57-1EA9-A243-B478-352537425D84}" srcOrd="0" destOrd="0" presId="urn:microsoft.com/office/officeart/2005/8/layout/default"/>
    <dgm:cxn modelId="{022AE505-6C78-AF4D-9EB6-96DE3384BE44}" srcId="{B051E87C-B041-A840-BAB7-CA2F47CBBA6E}" destId="{9D4183B8-7DDA-DE40-974E-920C27836064}" srcOrd="2" destOrd="0" parTransId="{1FF6571B-CDBB-0E40-B482-C65094ACB4A8}" sibTransId="{25E3AEC8-0A18-B240-9EE9-564B4451ABA5}"/>
    <dgm:cxn modelId="{682A6371-EFCB-F042-B8AC-BFACB06DB0B8}" type="presParOf" srcId="{36B033BD-73DF-7D47-B0F6-BB48D71F50CA}" destId="{2DEE5A43-7AFD-D14B-843F-136F100F72B1}" srcOrd="0" destOrd="0" presId="urn:microsoft.com/office/officeart/2005/8/layout/default"/>
    <dgm:cxn modelId="{AD50FF1C-A2D5-7945-ABCB-745C1D381126}" type="presParOf" srcId="{36B033BD-73DF-7D47-B0F6-BB48D71F50CA}" destId="{F78E863F-BDEB-0149-9573-DEEFA1383F62}" srcOrd="1" destOrd="0" presId="urn:microsoft.com/office/officeart/2005/8/layout/default"/>
    <dgm:cxn modelId="{DE4C2F42-A949-4F4B-8600-3C3950750FA5}" type="presParOf" srcId="{36B033BD-73DF-7D47-B0F6-BB48D71F50CA}" destId="{47340E57-1EA9-A243-B478-352537425D84}" srcOrd="2" destOrd="0" presId="urn:microsoft.com/office/officeart/2005/8/layout/default"/>
    <dgm:cxn modelId="{A80139A0-D848-554C-85DC-A0B0535DBA7A}" type="presParOf" srcId="{36B033BD-73DF-7D47-B0F6-BB48D71F50CA}" destId="{162B09C5-BBFD-BA4C-8499-131FD019DFC2}" srcOrd="3" destOrd="0" presId="urn:microsoft.com/office/officeart/2005/8/layout/default"/>
    <dgm:cxn modelId="{A213D813-F833-0145-B873-ECD7DFC4A29D}" type="presParOf" srcId="{36B033BD-73DF-7D47-B0F6-BB48D71F50CA}" destId="{FC9D449C-EF03-7C4E-8E45-F1C42261DC9A}" srcOrd="4" destOrd="0" presId="urn:microsoft.com/office/officeart/2005/8/layout/default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21F1CCB-AFCF-1B4E-9BD4-71637A4B494E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84816DD-E39F-B741-B5C7-C3B8459EE898}">
      <dgm:prSet/>
      <dgm:spPr>
        <a:solidFill>
          <a:schemeClr val="bg1">
            <a:alpha val="78000"/>
          </a:schemeClr>
        </a:solidFill>
      </dgm:spPr>
      <dgm:t>
        <a:bodyPr/>
        <a:lstStyle/>
        <a:p>
          <a:pPr rtl="0"/>
          <a:r>
            <a:rPr lang="en-US" smtClean="0">
              <a:solidFill>
                <a:schemeClr val="tx1"/>
              </a:solidFill>
            </a:rPr>
            <a:t>Hand it off</a:t>
          </a:r>
          <a:endParaRPr lang="en-US">
            <a:solidFill>
              <a:schemeClr val="tx1"/>
            </a:solidFill>
          </a:endParaRPr>
        </a:p>
      </dgm:t>
    </dgm:pt>
    <dgm:pt modelId="{7C0D5132-2889-0848-836E-573E5D5CB58D}" type="parTrans" cxnId="{3C0E9167-807B-3F45-BAD9-3C9321C68350}">
      <dgm:prSet/>
      <dgm:spPr/>
      <dgm:t>
        <a:bodyPr/>
        <a:lstStyle/>
        <a:p>
          <a:endParaRPr lang="en-US"/>
        </a:p>
      </dgm:t>
    </dgm:pt>
    <dgm:pt modelId="{D3F08F46-ED14-3A4C-AC15-2ED01BBE44E2}" type="sibTrans" cxnId="{3C0E9167-807B-3F45-BAD9-3C9321C68350}">
      <dgm:prSet/>
      <dgm:spPr/>
      <dgm:t>
        <a:bodyPr/>
        <a:lstStyle/>
        <a:p>
          <a:endParaRPr lang="en-US"/>
        </a:p>
      </dgm:t>
    </dgm:pt>
    <dgm:pt modelId="{7B297841-562D-7243-A35B-0DD2A0DF7839}">
      <dgm:prSet/>
      <dgm:spPr>
        <a:solidFill>
          <a:schemeClr val="bg1">
            <a:alpha val="78000"/>
          </a:schemeClr>
        </a:solidFill>
      </dgm:spPr>
      <dgm:t>
        <a:bodyPr/>
        <a:lstStyle/>
        <a:p>
          <a:pPr rtl="0"/>
          <a:r>
            <a:rPr lang="en-US" smtClean="0">
              <a:solidFill>
                <a:schemeClr val="tx1"/>
              </a:solidFill>
            </a:rPr>
            <a:t>Re-usable </a:t>
          </a:r>
          <a:endParaRPr lang="en-US">
            <a:solidFill>
              <a:schemeClr val="tx1"/>
            </a:solidFill>
          </a:endParaRPr>
        </a:p>
      </dgm:t>
    </dgm:pt>
    <dgm:pt modelId="{D7A5E7D3-B2B0-C846-A1A1-11E1CD4DC99F}" type="parTrans" cxnId="{AE3618B9-29C3-EE44-874A-366B7D30CB81}">
      <dgm:prSet/>
      <dgm:spPr/>
      <dgm:t>
        <a:bodyPr/>
        <a:lstStyle/>
        <a:p>
          <a:endParaRPr lang="en-US"/>
        </a:p>
      </dgm:t>
    </dgm:pt>
    <dgm:pt modelId="{43456F5C-C3D0-2A41-A50D-C94DDED8137D}" type="sibTrans" cxnId="{AE3618B9-29C3-EE44-874A-366B7D30CB81}">
      <dgm:prSet/>
      <dgm:spPr/>
      <dgm:t>
        <a:bodyPr/>
        <a:lstStyle/>
        <a:p>
          <a:endParaRPr lang="en-US"/>
        </a:p>
      </dgm:t>
    </dgm:pt>
    <dgm:pt modelId="{3FEB625C-2223-9844-9D49-DFB1EDEFA31B}">
      <dgm:prSet/>
      <dgm:spPr>
        <a:solidFill>
          <a:schemeClr val="bg1">
            <a:alpha val="78000"/>
          </a:schemeClr>
        </a:solidFill>
      </dgm:spPr>
      <dgm:t>
        <a:bodyPr/>
        <a:lstStyle/>
        <a:p>
          <a:pPr rtl="0"/>
          <a:r>
            <a:rPr lang="en-US" smtClean="0">
              <a:solidFill>
                <a:schemeClr val="tx1"/>
              </a:solidFill>
            </a:rPr>
            <a:t>Structured inputs and outputs</a:t>
          </a:r>
          <a:endParaRPr lang="en-US">
            <a:solidFill>
              <a:schemeClr val="tx1"/>
            </a:solidFill>
          </a:endParaRPr>
        </a:p>
      </dgm:t>
    </dgm:pt>
    <dgm:pt modelId="{9AA3ED6C-6E6B-4344-AC00-9BE46DB22D18}" type="parTrans" cxnId="{FA7B914E-4C63-D645-AB3F-B8D955B2C162}">
      <dgm:prSet/>
      <dgm:spPr/>
      <dgm:t>
        <a:bodyPr/>
        <a:lstStyle/>
        <a:p>
          <a:endParaRPr lang="en-US"/>
        </a:p>
      </dgm:t>
    </dgm:pt>
    <dgm:pt modelId="{E19CB0C5-F3FE-9E41-9116-D5666876B491}" type="sibTrans" cxnId="{FA7B914E-4C63-D645-AB3F-B8D955B2C162}">
      <dgm:prSet/>
      <dgm:spPr/>
      <dgm:t>
        <a:bodyPr/>
        <a:lstStyle/>
        <a:p>
          <a:endParaRPr lang="en-US"/>
        </a:p>
      </dgm:t>
    </dgm:pt>
    <dgm:pt modelId="{9FCE5EC4-ED25-5B43-B2EC-EA488FC4890B}">
      <dgm:prSet/>
      <dgm:spPr>
        <a:solidFill>
          <a:schemeClr val="bg1">
            <a:alpha val="78000"/>
          </a:schemeClr>
        </a:solidFill>
      </dgm:spPr>
      <dgm:t>
        <a:bodyPr/>
        <a:lstStyle/>
        <a:p>
          <a:pPr rtl="0"/>
          <a:r>
            <a:rPr lang="en-US" smtClean="0">
              <a:solidFill>
                <a:schemeClr val="tx1"/>
              </a:solidFill>
            </a:rPr>
            <a:t>Modularity</a:t>
          </a:r>
          <a:endParaRPr lang="en-US">
            <a:solidFill>
              <a:schemeClr val="tx1"/>
            </a:solidFill>
          </a:endParaRPr>
        </a:p>
      </dgm:t>
    </dgm:pt>
    <dgm:pt modelId="{AF1EBA5F-539B-0048-B2BA-4295DA5BB67E}" type="parTrans" cxnId="{102A8DA6-D166-2D46-921C-7D6CE3A8383E}">
      <dgm:prSet/>
      <dgm:spPr/>
      <dgm:t>
        <a:bodyPr/>
        <a:lstStyle/>
        <a:p>
          <a:endParaRPr lang="en-US"/>
        </a:p>
      </dgm:t>
    </dgm:pt>
    <dgm:pt modelId="{71D883C7-AD6A-0243-95A4-C0DF98B19CE4}" type="sibTrans" cxnId="{102A8DA6-D166-2D46-921C-7D6CE3A8383E}">
      <dgm:prSet/>
      <dgm:spPr/>
      <dgm:t>
        <a:bodyPr/>
        <a:lstStyle/>
        <a:p>
          <a:endParaRPr lang="en-US"/>
        </a:p>
      </dgm:t>
    </dgm:pt>
    <dgm:pt modelId="{E22CE2DE-905F-904B-98D0-44C78F4FBF7B}">
      <dgm:prSet/>
      <dgm:spPr>
        <a:solidFill>
          <a:schemeClr val="bg1">
            <a:alpha val="78000"/>
          </a:schemeClr>
        </a:solidFill>
      </dgm:spPr>
      <dgm:t>
        <a:bodyPr/>
        <a:lstStyle/>
        <a:p>
          <a:pPr rtl="0"/>
          <a:r>
            <a:rPr lang="en-US" smtClean="0">
              <a:solidFill>
                <a:schemeClr val="tx1"/>
              </a:solidFill>
            </a:rPr>
            <a:t>More than sum of parts</a:t>
          </a:r>
          <a:endParaRPr lang="en-US">
            <a:solidFill>
              <a:schemeClr val="tx1"/>
            </a:solidFill>
          </a:endParaRPr>
        </a:p>
      </dgm:t>
    </dgm:pt>
    <dgm:pt modelId="{EB986133-2988-5947-880F-89B723D956F1}" type="parTrans" cxnId="{58AC1BD7-DC75-3448-A910-5646098C27A9}">
      <dgm:prSet/>
      <dgm:spPr/>
      <dgm:t>
        <a:bodyPr/>
        <a:lstStyle/>
        <a:p>
          <a:endParaRPr lang="en-US"/>
        </a:p>
      </dgm:t>
    </dgm:pt>
    <dgm:pt modelId="{0C528C55-ED28-E440-B96A-FA475A569D38}" type="sibTrans" cxnId="{58AC1BD7-DC75-3448-A910-5646098C27A9}">
      <dgm:prSet/>
      <dgm:spPr/>
      <dgm:t>
        <a:bodyPr/>
        <a:lstStyle/>
        <a:p>
          <a:endParaRPr lang="en-US"/>
        </a:p>
      </dgm:t>
    </dgm:pt>
    <dgm:pt modelId="{2A422749-19C7-264B-ABBB-E0ED368B4D59}" type="pres">
      <dgm:prSet presAssocID="{C21F1CCB-AFCF-1B4E-9BD4-71637A4B494E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1F2F04C-962F-7948-B86D-38276E4F479A}" type="pres">
      <dgm:prSet presAssocID="{C84816DD-E39F-B741-B5C7-C3B8459EE898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08D5BC-F0B4-FB4D-8601-F7413D06EC03}" type="pres">
      <dgm:prSet presAssocID="{D3F08F46-ED14-3A4C-AC15-2ED01BBE44E2}" presName="spacer" presStyleCnt="0"/>
      <dgm:spPr/>
    </dgm:pt>
    <dgm:pt modelId="{77103A53-333E-F042-BDCB-A4F9D584D279}" type="pres">
      <dgm:prSet presAssocID="{7B297841-562D-7243-A35B-0DD2A0DF7839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309375-5152-034F-9FBD-17257FD35800}" type="pres">
      <dgm:prSet presAssocID="{43456F5C-C3D0-2A41-A50D-C94DDED8137D}" presName="spacer" presStyleCnt="0"/>
      <dgm:spPr/>
    </dgm:pt>
    <dgm:pt modelId="{1B6BFDD8-F21D-004A-994C-DF4B089D9413}" type="pres">
      <dgm:prSet presAssocID="{3FEB625C-2223-9844-9D49-DFB1EDEFA31B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D9FFABD-10A0-4A46-91F3-1F868155BE96}" type="pres">
      <dgm:prSet presAssocID="{E19CB0C5-F3FE-9E41-9116-D5666876B491}" presName="spacer" presStyleCnt="0"/>
      <dgm:spPr/>
    </dgm:pt>
    <dgm:pt modelId="{57F4FA9A-C87A-4A48-A052-AE8EA2E1D4A3}" type="pres">
      <dgm:prSet presAssocID="{9FCE5EC4-ED25-5B43-B2EC-EA488FC4890B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81BCBA-EA60-0B41-B0FA-254B2E1B7A7B}" type="pres">
      <dgm:prSet presAssocID="{71D883C7-AD6A-0243-95A4-C0DF98B19CE4}" presName="spacer" presStyleCnt="0"/>
      <dgm:spPr/>
    </dgm:pt>
    <dgm:pt modelId="{581C7B39-F1C8-5446-8262-4B877755ACAF}" type="pres">
      <dgm:prSet presAssocID="{E22CE2DE-905F-904B-98D0-44C78F4FBF7B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A7B914E-4C63-D645-AB3F-B8D955B2C162}" srcId="{C21F1CCB-AFCF-1B4E-9BD4-71637A4B494E}" destId="{3FEB625C-2223-9844-9D49-DFB1EDEFA31B}" srcOrd="2" destOrd="0" parTransId="{9AA3ED6C-6E6B-4344-AC00-9BE46DB22D18}" sibTransId="{E19CB0C5-F3FE-9E41-9116-D5666876B491}"/>
    <dgm:cxn modelId="{570688DB-F4A7-E041-AA9D-1566D533C59C}" type="presOf" srcId="{3FEB625C-2223-9844-9D49-DFB1EDEFA31B}" destId="{1B6BFDD8-F21D-004A-994C-DF4B089D9413}" srcOrd="0" destOrd="0" presId="urn:microsoft.com/office/officeart/2005/8/layout/vList2"/>
    <dgm:cxn modelId="{102A8DA6-D166-2D46-921C-7D6CE3A8383E}" srcId="{C21F1CCB-AFCF-1B4E-9BD4-71637A4B494E}" destId="{9FCE5EC4-ED25-5B43-B2EC-EA488FC4890B}" srcOrd="3" destOrd="0" parTransId="{AF1EBA5F-539B-0048-B2BA-4295DA5BB67E}" sibTransId="{71D883C7-AD6A-0243-95A4-C0DF98B19CE4}"/>
    <dgm:cxn modelId="{58AC1BD7-DC75-3448-A910-5646098C27A9}" srcId="{C21F1CCB-AFCF-1B4E-9BD4-71637A4B494E}" destId="{E22CE2DE-905F-904B-98D0-44C78F4FBF7B}" srcOrd="4" destOrd="0" parTransId="{EB986133-2988-5947-880F-89B723D956F1}" sibTransId="{0C528C55-ED28-E440-B96A-FA475A569D38}"/>
    <dgm:cxn modelId="{8A01E882-6637-AC49-9BBE-A32588DB6A08}" type="presOf" srcId="{7B297841-562D-7243-A35B-0DD2A0DF7839}" destId="{77103A53-333E-F042-BDCB-A4F9D584D279}" srcOrd="0" destOrd="0" presId="urn:microsoft.com/office/officeart/2005/8/layout/vList2"/>
    <dgm:cxn modelId="{AC568D60-B5A9-5547-9482-CF888CEA3846}" type="presOf" srcId="{C84816DD-E39F-B741-B5C7-C3B8459EE898}" destId="{51F2F04C-962F-7948-B86D-38276E4F479A}" srcOrd="0" destOrd="0" presId="urn:microsoft.com/office/officeart/2005/8/layout/vList2"/>
    <dgm:cxn modelId="{3C0E9167-807B-3F45-BAD9-3C9321C68350}" srcId="{C21F1CCB-AFCF-1B4E-9BD4-71637A4B494E}" destId="{C84816DD-E39F-B741-B5C7-C3B8459EE898}" srcOrd="0" destOrd="0" parTransId="{7C0D5132-2889-0848-836E-573E5D5CB58D}" sibTransId="{D3F08F46-ED14-3A4C-AC15-2ED01BBE44E2}"/>
    <dgm:cxn modelId="{4D626621-DF3B-244B-847B-D258C0D6340A}" type="presOf" srcId="{C21F1CCB-AFCF-1B4E-9BD4-71637A4B494E}" destId="{2A422749-19C7-264B-ABBB-E0ED368B4D59}" srcOrd="0" destOrd="0" presId="urn:microsoft.com/office/officeart/2005/8/layout/vList2"/>
    <dgm:cxn modelId="{AE3618B9-29C3-EE44-874A-366B7D30CB81}" srcId="{C21F1CCB-AFCF-1B4E-9BD4-71637A4B494E}" destId="{7B297841-562D-7243-A35B-0DD2A0DF7839}" srcOrd="1" destOrd="0" parTransId="{D7A5E7D3-B2B0-C846-A1A1-11E1CD4DC99F}" sibTransId="{43456F5C-C3D0-2A41-A50D-C94DDED8137D}"/>
    <dgm:cxn modelId="{D8CDEE86-3192-0C4F-BEE1-B7EA3C710B51}" type="presOf" srcId="{E22CE2DE-905F-904B-98D0-44C78F4FBF7B}" destId="{581C7B39-F1C8-5446-8262-4B877755ACAF}" srcOrd="0" destOrd="0" presId="urn:microsoft.com/office/officeart/2005/8/layout/vList2"/>
    <dgm:cxn modelId="{F5C60C49-B258-1843-9986-6BFC18351D29}" type="presOf" srcId="{9FCE5EC4-ED25-5B43-B2EC-EA488FC4890B}" destId="{57F4FA9A-C87A-4A48-A052-AE8EA2E1D4A3}" srcOrd="0" destOrd="0" presId="urn:microsoft.com/office/officeart/2005/8/layout/vList2"/>
    <dgm:cxn modelId="{6D17C22A-A9D7-6B4D-96A3-541FDB066C4F}" type="presParOf" srcId="{2A422749-19C7-264B-ABBB-E0ED368B4D59}" destId="{51F2F04C-962F-7948-B86D-38276E4F479A}" srcOrd="0" destOrd="0" presId="urn:microsoft.com/office/officeart/2005/8/layout/vList2"/>
    <dgm:cxn modelId="{2523AAF3-1461-BC4F-BF8E-ACEF4C4E2155}" type="presParOf" srcId="{2A422749-19C7-264B-ABBB-E0ED368B4D59}" destId="{6708D5BC-F0B4-FB4D-8601-F7413D06EC03}" srcOrd="1" destOrd="0" presId="urn:microsoft.com/office/officeart/2005/8/layout/vList2"/>
    <dgm:cxn modelId="{FECF9999-B084-0740-A568-0F9804AC3CDB}" type="presParOf" srcId="{2A422749-19C7-264B-ABBB-E0ED368B4D59}" destId="{77103A53-333E-F042-BDCB-A4F9D584D279}" srcOrd="2" destOrd="0" presId="urn:microsoft.com/office/officeart/2005/8/layout/vList2"/>
    <dgm:cxn modelId="{A0DFB7CF-BECA-3D4E-A6A8-802867B730BC}" type="presParOf" srcId="{2A422749-19C7-264B-ABBB-E0ED368B4D59}" destId="{D7309375-5152-034F-9FBD-17257FD35800}" srcOrd="3" destOrd="0" presId="urn:microsoft.com/office/officeart/2005/8/layout/vList2"/>
    <dgm:cxn modelId="{472CFE54-62F8-CF47-A795-71D95A78D9E6}" type="presParOf" srcId="{2A422749-19C7-264B-ABBB-E0ED368B4D59}" destId="{1B6BFDD8-F21D-004A-994C-DF4B089D9413}" srcOrd="4" destOrd="0" presId="urn:microsoft.com/office/officeart/2005/8/layout/vList2"/>
    <dgm:cxn modelId="{2AAE0BDF-F807-2D4A-93A3-85C7AADD938D}" type="presParOf" srcId="{2A422749-19C7-264B-ABBB-E0ED368B4D59}" destId="{1D9FFABD-10A0-4A46-91F3-1F868155BE96}" srcOrd="5" destOrd="0" presId="urn:microsoft.com/office/officeart/2005/8/layout/vList2"/>
    <dgm:cxn modelId="{8354032D-1C22-EF4F-8882-BF3D3D87D2BA}" type="presParOf" srcId="{2A422749-19C7-264B-ABBB-E0ED368B4D59}" destId="{57F4FA9A-C87A-4A48-A052-AE8EA2E1D4A3}" srcOrd="6" destOrd="0" presId="urn:microsoft.com/office/officeart/2005/8/layout/vList2"/>
    <dgm:cxn modelId="{BF0DAF45-DC25-D64D-9431-CD60AFE0DC3D}" type="presParOf" srcId="{2A422749-19C7-264B-ABBB-E0ED368B4D59}" destId="{1F81BCBA-EA60-0B41-B0FA-254B2E1B7A7B}" srcOrd="7" destOrd="0" presId="urn:microsoft.com/office/officeart/2005/8/layout/vList2"/>
    <dgm:cxn modelId="{30766D8C-734C-A249-AA50-50DCB32D6884}" type="presParOf" srcId="{2A422749-19C7-264B-ABBB-E0ED368B4D59}" destId="{581C7B39-F1C8-5446-8262-4B877755ACAF}" srcOrd="8" destOrd="0" presId="urn:microsoft.com/office/officeart/2005/8/layout/vList2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34A1EDA-73E7-3245-B908-98D9BD66C09D}" type="doc">
      <dgm:prSet loTypeId="urn:microsoft.com/office/officeart/2005/8/layout/process3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5CB36CD-4194-0C46-AB16-FAE5715F6943}">
      <dgm:prSet/>
      <dgm:spPr>
        <a:gradFill rotWithShape="0">
          <a:gsLst>
            <a:gs pos="0">
              <a:schemeClr val="accent1">
                <a:hueOff val="0"/>
                <a:satOff val="0"/>
                <a:lumOff val="0"/>
                <a:satMod val="103000"/>
                <a:lumMod val="102000"/>
                <a:tint val="94000"/>
                <a:alpha val="51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pPr rtl="0"/>
          <a:r>
            <a:rPr lang="da-DK" smtClean="0"/>
            <a:t>R1 </a:t>
          </a:r>
          <a:endParaRPr lang="da-DK"/>
        </a:p>
      </dgm:t>
    </dgm:pt>
    <dgm:pt modelId="{564022A8-8AD5-744E-AA24-ABE66245412F}" type="parTrans" cxnId="{F06ED47A-8C76-AA45-B382-4F125F410BDE}">
      <dgm:prSet/>
      <dgm:spPr/>
      <dgm:t>
        <a:bodyPr/>
        <a:lstStyle/>
        <a:p>
          <a:endParaRPr lang="en-US"/>
        </a:p>
      </dgm:t>
    </dgm:pt>
    <dgm:pt modelId="{395ADC4D-FE2C-7F45-831F-DEA18F895614}" type="sibTrans" cxnId="{F06ED47A-8C76-AA45-B382-4F125F410BDE}">
      <dgm:prSet/>
      <dgm:spPr/>
      <dgm:t>
        <a:bodyPr/>
        <a:lstStyle/>
        <a:p>
          <a:endParaRPr lang="en-US"/>
        </a:p>
      </dgm:t>
    </dgm:pt>
    <dgm:pt modelId="{8B112C93-651F-8341-A60B-B2824EC82309}">
      <dgm:prSet/>
      <dgm:spPr/>
      <dgm:t>
        <a:bodyPr/>
        <a:lstStyle/>
        <a:p>
          <a:pPr rtl="0"/>
          <a:r>
            <a:rPr lang="en-US" dirty="0" smtClean="0"/>
            <a:t>Basic load and graphs</a:t>
          </a:r>
        </a:p>
      </dgm:t>
    </dgm:pt>
    <dgm:pt modelId="{88BB98A4-186A-0048-9ABA-1C788BA5C214}" type="parTrans" cxnId="{FD9B7CEF-816A-164B-ADDC-B6AB1107CC39}">
      <dgm:prSet/>
      <dgm:spPr/>
      <dgm:t>
        <a:bodyPr/>
        <a:lstStyle/>
        <a:p>
          <a:endParaRPr lang="en-US"/>
        </a:p>
      </dgm:t>
    </dgm:pt>
    <dgm:pt modelId="{8CEE17C9-AF82-8949-B5A5-173933592D62}" type="sibTrans" cxnId="{FD9B7CEF-816A-164B-ADDC-B6AB1107CC39}">
      <dgm:prSet/>
      <dgm:spPr/>
      <dgm:t>
        <a:bodyPr/>
        <a:lstStyle/>
        <a:p>
          <a:endParaRPr lang="en-US"/>
        </a:p>
      </dgm:t>
    </dgm:pt>
    <dgm:pt modelId="{29657235-1EF6-C64A-9ED7-9EC6E92839FA}">
      <dgm:prSet/>
      <dgm:spPr>
        <a:gradFill rotWithShape="0">
          <a:gsLst>
            <a:gs pos="0">
              <a:schemeClr val="accent1">
                <a:hueOff val="0"/>
                <a:satOff val="0"/>
                <a:lumOff val="0"/>
                <a:satMod val="103000"/>
                <a:lumMod val="102000"/>
                <a:tint val="94000"/>
                <a:alpha val="51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pPr rtl="0"/>
          <a:r>
            <a:rPr lang="da-DK" smtClean="0"/>
            <a:t>R2 </a:t>
          </a:r>
          <a:endParaRPr lang="da-DK"/>
        </a:p>
      </dgm:t>
    </dgm:pt>
    <dgm:pt modelId="{110BDA7D-E347-3F4C-9EFD-0E8FE2A72F36}" type="parTrans" cxnId="{1B04A021-ED41-574A-B345-5FE27BE92661}">
      <dgm:prSet/>
      <dgm:spPr/>
      <dgm:t>
        <a:bodyPr/>
        <a:lstStyle/>
        <a:p>
          <a:endParaRPr lang="en-US"/>
        </a:p>
      </dgm:t>
    </dgm:pt>
    <dgm:pt modelId="{B04C0771-145E-8D44-9C0A-F5640EE90FED}" type="sibTrans" cxnId="{1B04A021-ED41-574A-B345-5FE27BE92661}">
      <dgm:prSet/>
      <dgm:spPr/>
      <dgm:t>
        <a:bodyPr/>
        <a:lstStyle/>
        <a:p>
          <a:endParaRPr lang="en-US"/>
        </a:p>
      </dgm:t>
    </dgm:pt>
    <dgm:pt modelId="{26E740E2-5FA7-1649-840A-BE7A0D799906}">
      <dgm:prSet/>
      <dgm:spPr/>
      <dgm:t>
        <a:bodyPr/>
        <a:lstStyle/>
        <a:p>
          <a:pPr rtl="0"/>
          <a:r>
            <a:rPr lang="en-US" dirty="0" smtClean="0"/>
            <a:t>Dynamic load</a:t>
          </a:r>
          <a:endParaRPr lang="en-US" dirty="0"/>
        </a:p>
      </dgm:t>
    </dgm:pt>
    <dgm:pt modelId="{AC227518-139A-844D-81C7-ECC168F167C2}" type="parTrans" cxnId="{BC52CA84-A54F-A342-810E-63351FBD627D}">
      <dgm:prSet/>
      <dgm:spPr/>
      <dgm:t>
        <a:bodyPr/>
        <a:lstStyle/>
        <a:p>
          <a:endParaRPr lang="en-US"/>
        </a:p>
      </dgm:t>
    </dgm:pt>
    <dgm:pt modelId="{44599A7F-E020-E846-8C46-B5052CD1C17F}" type="sibTrans" cxnId="{BC52CA84-A54F-A342-810E-63351FBD627D}">
      <dgm:prSet/>
      <dgm:spPr/>
      <dgm:t>
        <a:bodyPr/>
        <a:lstStyle/>
        <a:p>
          <a:endParaRPr lang="en-US"/>
        </a:p>
      </dgm:t>
    </dgm:pt>
    <dgm:pt modelId="{02D44362-C2E1-754C-9B3D-4E9E466CCC3B}">
      <dgm:prSet/>
      <dgm:spPr>
        <a:gradFill rotWithShape="0">
          <a:gsLst>
            <a:gs pos="0">
              <a:schemeClr val="accent1">
                <a:hueOff val="0"/>
                <a:satOff val="0"/>
                <a:lumOff val="0"/>
                <a:satMod val="103000"/>
                <a:lumMod val="102000"/>
                <a:tint val="94000"/>
                <a:alpha val="51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pPr rtl="0"/>
          <a:r>
            <a:rPr lang="en-US" smtClean="0"/>
            <a:t>R3</a:t>
          </a:r>
          <a:endParaRPr lang="en-US"/>
        </a:p>
      </dgm:t>
    </dgm:pt>
    <dgm:pt modelId="{B6412544-CD17-CA4A-8FBF-CD94FA3DC676}" type="parTrans" cxnId="{A00116C6-CB25-9C46-8809-8E5932320E7A}">
      <dgm:prSet/>
      <dgm:spPr/>
      <dgm:t>
        <a:bodyPr/>
        <a:lstStyle/>
        <a:p>
          <a:endParaRPr lang="en-US"/>
        </a:p>
      </dgm:t>
    </dgm:pt>
    <dgm:pt modelId="{39C975AC-89EB-AA40-9B73-3CD497E724DF}" type="sibTrans" cxnId="{A00116C6-CB25-9C46-8809-8E5932320E7A}">
      <dgm:prSet/>
      <dgm:spPr/>
      <dgm:t>
        <a:bodyPr/>
        <a:lstStyle/>
        <a:p>
          <a:endParaRPr lang="en-US"/>
        </a:p>
      </dgm:t>
    </dgm:pt>
    <dgm:pt modelId="{AF96A2F3-CC60-B347-AA11-3708BCC6C446}">
      <dgm:prSet/>
      <dgm:spPr/>
      <dgm:t>
        <a:bodyPr/>
        <a:lstStyle/>
        <a:p>
          <a:pPr rtl="0"/>
          <a:r>
            <a:rPr lang="en-US" dirty="0" smtClean="0"/>
            <a:t>Alerting</a:t>
          </a:r>
        </a:p>
      </dgm:t>
    </dgm:pt>
    <dgm:pt modelId="{DD876FBC-46AA-DC43-8BD4-95459DAEC8A2}" type="parTrans" cxnId="{FD89C390-E6ED-7F47-8B7F-261B667E48DF}">
      <dgm:prSet/>
      <dgm:spPr/>
      <dgm:t>
        <a:bodyPr/>
        <a:lstStyle/>
        <a:p>
          <a:endParaRPr lang="en-US"/>
        </a:p>
      </dgm:t>
    </dgm:pt>
    <dgm:pt modelId="{6CF28F26-D6A3-0441-B945-62B91FD92CE0}" type="sibTrans" cxnId="{FD89C390-E6ED-7F47-8B7F-261B667E48DF}">
      <dgm:prSet/>
      <dgm:spPr/>
      <dgm:t>
        <a:bodyPr/>
        <a:lstStyle/>
        <a:p>
          <a:endParaRPr lang="en-US"/>
        </a:p>
      </dgm:t>
    </dgm:pt>
    <dgm:pt modelId="{DC39E69C-919F-DF4F-8A16-AD981EA59014}">
      <dgm:prSet/>
      <dgm:spPr>
        <a:gradFill rotWithShape="0">
          <a:gsLst>
            <a:gs pos="0">
              <a:schemeClr val="accent1">
                <a:hueOff val="0"/>
                <a:satOff val="0"/>
                <a:lumOff val="0"/>
                <a:satMod val="103000"/>
                <a:lumMod val="102000"/>
                <a:tint val="94000"/>
                <a:alpha val="51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pPr rtl="0"/>
          <a:r>
            <a:rPr lang="en-US" smtClean="0"/>
            <a:t>R4</a:t>
          </a:r>
          <a:endParaRPr lang="en-US"/>
        </a:p>
      </dgm:t>
    </dgm:pt>
    <dgm:pt modelId="{FF5944E0-8936-3346-91B5-7F164EB6E88A}" type="parTrans" cxnId="{7285A2F7-2CC5-B144-8A58-EF0F1782B664}">
      <dgm:prSet/>
      <dgm:spPr/>
      <dgm:t>
        <a:bodyPr/>
        <a:lstStyle/>
        <a:p>
          <a:endParaRPr lang="en-US"/>
        </a:p>
      </dgm:t>
    </dgm:pt>
    <dgm:pt modelId="{EB828EF8-3DF8-3A4F-AD66-95709F2F5CDA}" type="sibTrans" cxnId="{7285A2F7-2CC5-B144-8A58-EF0F1782B664}">
      <dgm:prSet/>
      <dgm:spPr/>
      <dgm:t>
        <a:bodyPr/>
        <a:lstStyle/>
        <a:p>
          <a:endParaRPr lang="en-US"/>
        </a:p>
      </dgm:t>
    </dgm:pt>
    <dgm:pt modelId="{36939A0F-6FB7-6F46-AF19-E0340EFA785C}">
      <dgm:prSet/>
      <dgm:spPr/>
      <dgm:t>
        <a:bodyPr/>
        <a:lstStyle/>
        <a:p>
          <a:pPr rtl="0"/>
          <a:r>
            <a:rPr lang="en-US" dirty="0" smtClean="0"/>
            <a:t>Auto-scripting</a:t>
          </a:r>
          <a:endParaRPr lang="en-US" dirty="0"/>
        </a:p>
      </dgm:t>
    </dgm:pt>
    <dgm:pt modelId="{F4B90BF1-A598-094C-BE92-88DE0817A77B}" type="parTrans" cxnId="{E3B94110-8012-844D-8CDB-14DCA460DB37}">
      <dgm:prSet/>
      <dgm:spPr/>
      <dgm:t>
        <a:bodyPr/>
        <a:lstStyle/>
        <a:p>
          <a:endParaRPr lang="en-US"/>
        </a:p>
      </dgm:t>
    </dgm:pt>
    <dgm:pt modelId="{521B8279-B1A1-BB46-BF56-F627BAF5AD79}" type="sibTrans" cxnId="{E3B94110-8012-844D-8CDB-14DCA460DB37}">
      <dgm:prSet/>
      <dgm:spPr/>
      <dgm:t>
        <a:bodyPr/>
        <a:lstStyle/>
        <a:p>
          <a:endParaRPr lang="en-US"/>
        </a:p>
      </dgm:t>
    </dgm:pt>
    <dgm:pt modelId="{5456725E-C761-5A46-BB01-C5425ADEC708}">
      <dgm:prSet/>
      <dgm:spPr/>
      <dgm:t>
        <a:bodyPr/>
        <a:lstStyle/>
        <a:p>
          <a:pPr rtl="0"/>
          <a:r>
            <a:rPr lang="en-US" dirty="0" smtClean="0"/>
            <a:t>Pipeline integration</a:t>
          </a:r>
        </a:p>
        <a:p>
          <a:pPr rtl="0"/>
          <a:endParaRPr lang="en-US" dirty="0" smtClean="0"/>
        </a:p>
      </dgm:t>
    </dgm:pt>
    <dgm:pt modelId="{E1B84D16-F3D7-5B4E-ACD1-986054FDA061}" type="parTrans" cxnId="{3F2281F9-5D15-4F4A-BB97-C38461AE2842}">
      <dgm:prSet/>
      <dgm:spPr/>
      <dgm:t>
        <a:bodyPr/>
        <a:lstStyle/>
        <a:p>
          <a:endParaRPr lang="en-US"/>
        </a:p>
      </dgm:t>
    </dgm:pt>
    <dgm:pt modelId="{FA221929-A7A2-3444-878D-4331D466B5C0}" type="sibTrans" cxnId="{3F2281F9-5D15-4F4A-BB97-C38461AE2842}">
      <dgm:prSet/>
      <dgm:spPr/>
      <dgm:t>
        <a:bodyPr/>
        <a:lstStyle/>
        <a:p>
          <a:endParaRPr lang="en-US"/>
        </a:p>
      </dgm:t>
    </dgm:pt>
    <dgm:pt modelId="{4C91A6DF-18E9-8A45-A6FC-1331BD531EED}">
      <dgm:prSet/>
      <dgm:spPr/>
      <dgm:t>
        <a:bodyPr/>
        <a:lstStyle/>
        <a:p>
          <a:pPr rtl="0"/>
          <a:r>
            <a:rPr lang="en-US" dirty="0" smtClean="0"/>
            <a:t>Deeper analytics</a:t>
          </a:r>
          <a:endParaRPr lang="en-US" dirty="0"/>
        </a:p>
      </dgm:t>
    </dgm:pt>
    <dgm:pt modelId="{605CDBDA-0FA1-734F-B837-EE135CF35C5D}" type="parTrans" cxnId="{C4087D8D-49FC-9647-BC13-8A10D623B256}">
      <dgm:prSet/>
      <dgm:spPr/>
      <dgm:t>
        <a:bodyPr/>
        <a:lstStyle/>
        <a:p>
          <a:endParaRPr lang="en-US"/>
        </a:p>
      </dgm:t>
    </dgm:pt>
    <dgm:pt modelId="{480F282F-CD34-A749-9FE6-690BA065547F}" type="sibTrans" cxnId="{C4087D8D-49FC-9647-BC13-8A10D623B256}">
      <dgm:prSet/>
      <dgm:spPr/>
      <dgm:t>
        <a:bodyPr/>
        <a:lstStyle/>
        <a:p>
          <a:endParaRPr lang="en-US"/>
        </a:p>
      </dgm:t>
    </dgm:pt>
    <dgm:pt modelId="{832C771E-0275-1842-BC86-7C8D706F2B02}">
      <dgm:prSet/>
      <dgm:spPr/>
      <dgm:t>
        <a:bodyPr/>
        <a:lstStyle/>
        <a:p>
          <a:pPr rtl="0"/>
          <a:r>
            <a:rPr lang="en-US" baseline="0" dirty="0" smtClean="0"/>
            <a:t>Reporting</a:t>
          </a:r>
          <a:endParaRPr lang="en-US" dirty="0" smtClean="0"/>
        </a:p>
      </dgm:t>
    </dgm:pt>
    <dgm:pt modelId="{24BFDFFE-FCDD-E047-9EFF-261284191597}" type="parTrans" cxnId="{299F1A65-A752-C543-B8D1-32BFA09F62EA}">
      <dgm:prSet/>
      <dgm:spPr/>
      <dgm:t>
        <a:bodyPr/>
        <a:lstStyle/>
        <a:p>
          <a:endParaRPr lang="en-US"/>
        </a:p>
      </dgm:t>
    </dgm:pt>
    <dgm:pt modelId="{E4FCB08C-12B7-3748-8870-E21659EF64C5}" type="sibTrans" cxnId="{299F1A65-A752-C543-B8D1-32BFA09F62EA}">
      <dgm:prSet/>
      <dgm:spPr/>
      <dgm:t>
        <a:bodyPr/>
        <a:lstStyle/>
        <a:p>
          <a:endParaRPr lang="en-US"/>
        </a:p>
      </dgm:t>
    </dgm:pt>
    <dgm:pt modelId="{2AC72DA6-64FE-FA45-A861-2EBED2372E8F}">
      <dgm:prSet/>
      <dgm:spPr/>
      <dgm:t>
        <a:bodyPr/>
        <a:lstStyle/>
        <a:p>
          <a:pPr rtl="0"/>
          <a:r>
            <a:rPr lang="en-US" dirty="0" smtClean="0"/>
            <a:t>More alerting</a:t>
          </a:r>
          <a:endParaRPr lang="en-US" dirty="0"/>
        </a:p>
      </dgm:t>
    </dgm:pt>
    <dgm:pt modelId="{0F29BB8F-79D0-0743-A3D6-B0713189170C}" type="parTrans" cxnId="{CCEA0D4E-CDAA-B344-ACFE-2943B23872F5}">
      <dgm:prSet/>
      <dgm:spPr/>
      <dgm:t>
        <a:bodyPr/>
        <a:lstStyle/>
        <a:p>
          <a:endParaRPr lang="en-US"/>
        </a:p>
      </dgm:t>
    </dgm:pt>
    <dgm:pt modelId="{C3C66432-480C-AF45-A356-76D3F908E116}" type="sibTrans" cxnId="{CCEA0D4E-CDAA-B344-ACFE-2943B23872F5}">
      <dgm:prSet/>
      <dgm:spPr/>
      <dgm:t>
        <a:bodyPr/>
        <a:lstStyle/>
        <a:p>
          <a:endParaRPr lang="en-US"/>
        </a:p>
      </dgm:t>
    </dgm:pt>
    <dgm:pt modelId="{79DAD97B-5FE1-FE45-BD62-A34C6EC81891}" type="pres">
      <dgm:prSet presAssocID="{834A1EDA-73E7-3245-B908-98D9BD66C09D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FFBA9B1-8C44-4945-90A6-1279E3DC694F}" type="pres">
      <dgm:prSet presAssocID="{D5CB36CD-4194-0C46-AB16-FAE5715F6943}" presName="composite" presStyleCnt="0"/>
      <dgm:spPr/>
    </dgm:pt>
    <dgm:pt modelId="{C3EABBFF-F751-264C-9946-3EE5BA4B4218}" type="pres">
      <dgm:prSet presAssocID="{D5CB36CD-4194-0C46-AB16-FAE5715F6943}" presName="parTx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FE9E3B-142C-AD42-BA4C-9F04EF105639}" type="pres">
      <dgm:prSet presAssocID="{D5CB36CD-4194-0C46-AB16-FAE5715F6943}" presName="parSh" presStyleLbl="node1" presStyleIdx="0" presStyleCnt="4"/>
      <dgm:spPr/>
      <dgm:t>
        <a:bodyPr/>
        <a:lstStyle/>
        <a:p>
          <a:endParaRPr lang="en-US"/>
        </a:p>
      </dgm:t>
    </dgm:pt>
    <dgm:pt modelId="{6129BF92-677C-5547-BA34-E8C10DE37336}" type="pres">
      <dgm:prSet presAssocID="{D5CB36CD-4194-0C46-AB16-FAE5715F6943}" presName="desTx" presStyleLbl="f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93B6D1-DEAA-A64F-909D-72143650A794}" type="pres">
      <dgm:prSet presAssocID="{395ADC4D-FE2C-7F45-831F-DEA18F895614}" presName="sibTrans" presStyleLbl="sibTrans2D1" presStyleIdx="0" presStyleCnt="3"/>
      <dgm:spPr/>
      <dgm:t>
        <a:bodyPr/>
        <a:lstStyle/>
        <a:p>
          <a:endParaRPr lang="en-US"/>
        </a:p>
      </dgm:t>
    </dgm:pt>
    <dgm:pt modelId="{B1AFDBCF-EBD2-4E4E-A2B0-577B9DFCA339}" type="pres">
      <dgm:prSet presAssocID="{395ADC4D-FE2C-7F45-831F-DEA18F895614}" presName="connTx" presStyleLbl="sibTrans2D1" presStyleIdx="0" presStyleCnt="3"/>
      <dgm:spPr/>
      <dgm:t>
        <a:bodyPr/>
        <a:lstStyle/>
        <a:p>
          <a:endParaRPr lang="en-US"/>
        </a:p>
      </dgm:t>
    </dgm:pt>
    <dgm:pt modelId="{B6CE8BD7-9595-014F-A17B-8CEFDA0CCAA3}" type="pres">
      <dgm:prSet presAssocID="{29657235-1EF6-C64A-9ED7-9EC6E92839FA}" presName="composite" presStyleCnt="0"/>
      <dgm:spPr/>
    </dgm:pt>
    <dgm:pt modelId="{835D0703-E21A-AB45-934B-38CD01B0B5C3}" type="pres">
      <dgm:prSet presAssocID="{29657235-1EF6-C64A-9ED7-9EC6E92839FA}" presName="parTx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514932E-109B-4B4F-BA36-F99BAE6F78DB}" type="pres">
      <dgm:prSet presAssocID="{29657235-1EF6-C64A-9ED7-9EC6E92839FA}" presName="parSh" presStyleLbl="node1" presStyleIdx="1" presStyleCnt="4"/>
      <dgm:spPr/>
      <dgm:t>
        <a:bodyPr/>
        <a:lstStyle/>
        <a:p>
          <a:endParaRPr lang="en-US"/>
        </a:p>
      </dgm:t>
    </dgm:pt>
    <dgm:pt modelId="{F5EB74E7-F754-5045-A01C-A70A31900786}" type="pres">
      <dgm:prSet presAssocID="{29657235-1EF6-C64A-9ED7-9EC6E92839FA}" presName="desTx" presStyleLbl="fg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452113-BA0E-154F-A979-68D7B85C816E}" type="pres">
      <dgm:prSet presAssocID="{B04C0771-145E-8D44-9C0A-F5640EE90FED}" presName="sibTrans" presStyleLbl="sibTrans2D1" presStyleIdx="1" presStyleCnt="3"/>
      <dgm:spPr/>
      <dgm:t>
        <a:bodyPr/>
        <a:lstStyle/>
        <a:p>
          <a:endParaRPr lang="en-US"/>
        </a:p>
      </dgm:t>
    </dgm:pt>
    <dgm:pt modelId="{C3298DA9-9E0C-D74F-8919-13C9984FA72F}" type="pres">
      <dgm:prSet presAssocID="{B04C0771-145E-8D44-9C0A-F5640EE90FED}" presName="connTx" presStyleLbl="sibTrans2D1" presStyleIdx="1" presStyleCnt="3"/>
      <dgm:spPr/>
      <dgm:t>
        <a:bodyPr/>
        <a:lstStyle/>
        <a:p>
          <a:endParaRPr lang="en-US"/>
        </a:p>
      </dgm:t>
    </dgm:pt>
    <dgm:pt modelId="{B8AF9D25-47B7-7948-93B9-4D71C19079AA}" type="pres">
      <dgm:prSet presAssocID="{02D44362-C2E1-754C-9B3D-4E9E466CCC3B}" presName="composite" presStyleCnt="0"/>
      <dgm:spPr/>
    </dgm:pt>
    <dgm:pt modelId="{0A579232-DE4B-5F47-A277-427CB1196D14}" type="pres">
      <dgm:prSet presAssocID="{02D44362-C2E1-754C-9B3D-4E9E466CCC3B}" presName="parTx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1CDB8E9-1DE6-454E-8E2D-7BB367C9D1A8}" type="pres">
      <dgm:prSet presAssocID="{02D44362-C2E1-754C-9B3D-4E9E466CCC3B}" presName="parSh" presStyleLbl="node1" presStyleIdx="2" presStyleCnt="4"/>
      <dgm:spPr/>
      <dgm:t>
        <a:bodyPr/>
        <a:lstStyle/>
        <a:p>
          <a:endParaRPr lang="en-US"/>
        </a:p>
      </dgm:t>
    </dgm:pt>
    <dgm:pt modelId="{44980E82-E243-0049-8E82-C1EA406C24F6}" type="pres">
      <dgm:prSet presAssocID="{02D44362-C2E1-754C-9B3D-4E9E466CCC3B}" presName="desTx" presStyleLbl="fg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372361-583C-1342-B885-AC68C2AC81E5}" type="pres">
      <dgm:prSet presAssocID="{39C975AC-89EB-AA40-9B73-3CD497E724DF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CEF9C14-9B7F-2241-93B6-06850DD5E687}" type="pres">
      <dgm:prSet presAssocID="{39C975AC-89EB-AA40-9B73-3CD497E724DF}" presName="connTx" presStyleLbl="sibTrans2D1" presStyleIdx="2" presStyleCnt="3"/>
      <dgm:spPr/>
      <dgm:t>
        <a:bodyPr/>
        <a:lstStyle/>
        <a:p>
          <a:endParaRPr lang="en-US"/>
        </a:p>
      </dgm:t>
    </dgm:pt>
    <dgm:pt modelId="{851FBE2B-C470-1541-BE69-BD7EE346581C}" type="pres">
      <dgm:prSet presAssocID="{DC39E69C-919F-DF4F-8A16-AD981EA59014}" presName="composite" presStyleCnt="0"/>
      <dgm:spPr/>
    </dgm:pt>
    <dgm:pt modelId="{96CBA821-29E9-EA4D-9591-A308A8917DA5}" type="pres">
      <dgm:prSet presAssocID="{DC39E69C-919F-DF4F-8A16-AD981EA59014}" presName="parTx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5C4C15-427F-E64D-93F6-BE7C4E84566A}" type="pres">
      <dgm:prSet presAssocID="{DC39E69C-919F-DF4F-8A16-AD981EA59014}" presName="parSh" presStyleLbl="node1" presStyleIdx="3" presStyleCnt="4"/>
      <dgm:spPr/>
      <dgm:t>
        <a:bodyPr/>
        <a:lstStyle/>
        <a:p>
          <a:endParaRPr lang="en-US"/>
        </a:p>
      </dgm:t>
    </dgm:pt>
    <dgm:pt modelId="{4B1F889B-7CA0-0445-BC44-A3125089F621}" type="pres">
      <dgm:prSet presAssocID="{DC39E69C-919F-DF4F-8A16-AD981EA59014}" presName="desTx" presStyleLbl="f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D898C82-285B-9940-8785-0A3E788114EC}" type="presOf" srcId="{5456725E-C761-5A46-BB01-C5425ADEC708}" destId="{6129BF92-677C-5547-BA34-E8C10DE37336}" srcOrd="0" destOrd="1" presId="urn:microsoft.com/office/officeart/2005/8/layout/process3"/>
    <dgm:cxn modelId="{5EF3C64A-8D35-524E-9221-9DE177076F59}" type="presOf" srcId="{834A1EDA-73E7-3245-B908-98D9BD66C09D}" destId="{79DAD97B-5FE1-FE45-BD62-A34C6EC81891}" srcOrd="0" destOrd="0" presId="urn:microsoft.com/office/officeart/2005/8/layout/process3"/>
    <dgm:cxn modelId="{565439C1-CBC9-2D43-8EDD-38C10049B2E1}" type="presOf" srcId="{395ADC4D-FE2C-7F45-831F-DEA18F895614}" destId="{B1AFDBCF-EBD2-4E4E-A2B0-577B9DFCA339}" srcOrd="1" destOrd="0" presId="urn:microsoft.com/office/officeart/2005/8/layout/process3"/>
    <dgm:cxn modelId="{DCC95DB8-759A-0146-8D5E-8B205E4293DD}" type="presOf" srcId="{D5CB36CD-4194-0C46-AB16-FAE5715F6943}" destId="{D4FE9E3B-142C-AD42-BA4C-9F04EF105639}" srcOrd="1" destOrd="0" presId="urn:microsoft.com/office/officeart/2005/8/layout/process3"/>
    <dgm:cxn modelId="{C4087D8D-49FC-9647-BC13-8A10D623B256}" srcId="{29657235-1EF6-C64A-9ED7-9EC6E92839FA}" destId="{4C91A6DF-18E9-8A45-A6FC-1331BD531EED}" srcOrd="1" destOrd="0" parTransId="{605CDBDA-0FA1-734F-B837-EE135CF35C5D}" sibTransId="{480F282F-CD34-A749-9FE6-690BA065547F}"/>
    <dgm:cxn modelId="{2F07617B-51FD-A44F-A89A-103B6D4ADF53}" type="presOf" srcId="{2AC72DA6-64FE-FA45-A861-2EBED2372E8F}" destId="{4B1F889B-7CA0-0445-BC44-A3125089F621}" srcOrd="0" destOrd="1" presId="urn:microsoft.com/office/officeart/2005/8/layout/process3"/>
    <dgm:cxn modelId="{BC52CA84-A54F-A342-810E-63351FBD627D}" srcId="{29657235-1EF6-C64A-9ED7-9EC6E92839FA}" destId="{26E740E2-5FA7-1649-840A-BE7A0D799906}" srcOrd="0" destOrd="0" parTransId="{AC227518-139A-844D-81C7-ECC168F167C2}" sibTransId="{44599A7F-E020-E846-8C46-B5052CD1C17F}"/>
    <dgm:cxn modelId="{D01F31EF-642A-E141-8A72-84503F734429}" type="presOf" srcId="{8B112C93-651F-8341-A60B-B2824EC82309}" destId="{6129BF92-677C-5547-BA34-E8C10DE37336}" srcOrd="0" destOrd="0" presId="urn:microsoft.com/office/officeart/2005/8/layout/process3"/>
    <dgm:cxn modelId="{791AF6A7-ABD2-9B47-89CE-29CA874DD0D1}" type="presOf" srcId="{26E740E2-5FA7-1649-840A-BE7A0D799906}" destId="{F5EB74E7-F754-5045-A01C-A70A31900786}" srcOrd="0" destOrd="0" presId="urn:microsoft.com/office/officeart/2005/8/layout/process3"/>
    <dgm:cxn modelId="{8BFEDBAA-B957-0141-8ABE-7138E2CE140E}" type="presOf" srcId="{39C975AC-89EB-AA40-9B73-3CD497E724DF}" destId="{20372361-583C-1342-B885-AC68C2AC81E5}" srcOrd="0" destOrd="0" presId="urn:microsoft.com/office/officeart/2005/8/layout/process3"/>
    <dgm:cxn modelId="{7285A2F7-2CC5-B144-8A58-EF0F1782B664}" srcId="{834A1EDA-73E7-3245-B908-98D9BD66C09D}" destId="{DC39E69C-919F-DF4F-8A16-AD981EA59014}" srcOrd="3" destOrd="0" parTransId="{FF5944E0-8936-3346-91B5-7F164EB6E88A}" sibTransId="{EB828EF8-3DF8-3A4F-AD66-95709F2F5CDA}"/>
    <dgm:cxn modelId="{778B6D58-8DAC-1C44-9EE6-EB5A702A1BD7}" type="presOf" srcId="{02D44362-C2E1-754C-9B3D-4E9E466CCC3B}" destId="{01CDB8E9-1DE6-454E-8E2D-7BB367C9D1A8}" srcOrd="1" destOrd="0" presId="urn:microsoft.com/office/officeart/2005/8/layout/process3"/>
    <dgm:cxn modelId="{299F1A65-A752-C543-B8D1-32BFA09F62EA}" srcId="{02D44362-C2E1-754C-9B3D-4E9E466CCC3B}" destId="{832C771E-0275-1842-BC86-7C8D706F2B02}" srcOrd="1" destOrd="0" parTransId="{24BFDFFE-FCDD-E047-9EFF-261284191597}" sibTransId="{E4FCB08C-12B7-3748-8870-E21659EF64C5}"/>
    <dgm:cxn modelId="{3A38D766-87FE-AB4E-B09D-9916D9649AE6}" type="presOf" srcId="{DC39E69C-919F-DF4F-8A16-AD981EA59014}" destId="{96CBA821-29E9-EA4D-9591-A308A8917DA5}" srcOrd="0" destOrd="0" presId="urn:microsoft.com/office/officeart/2005/8/layout/process3"/>
    <dgm:cxn modelId="{CCEA0D4E-CDAA-B344-ACFE-2943B23872F5}" srcId="{DC39E69C-919F-DF4F-8A16-AD981EA59014}" destId="{2AC72DA6-64FE-FA45-A861-2EBED2372E8F}" srcOrd="1" destOrd="0" parTransId="{0F29BB8F-79D0-0743-A3D6-B0713189170C}" sibTransId="{C3C66432-480C-AF45-A356-76D3F908E116}"/>
    <dgm:cxn modelId="{265264F4-308E-1C41-B092-386C6201A5FE}" type="presOf" srcId="{DC39E69C-919F-DF4F-8A16-AD981EA59014}" destId="{755C4C15-427F-E64D-93F6-BE7C4E84566A}" srcOrd="1" destOrd="0" presId="urn:microsoft.com/office/officeart/2005/8/layout/process3"/>
    <dgm:cxn modelId="{3F2281F9-5D15-4F4A-BB97-C38461AE2842}" srcId="{D5CB36CD-4194-0C46-AB16-FAE5715F6943}" destId="{5456725E-C761-5A46-BB01-C5425ADEC708}" srcOrd="1" destOrd="0" parTransId="{E1B84D16-F3D7-5B4E-ACD1-986054FDA061}" sibTransId="{FA221929-A7A2-3444-878D-4331D466B5C0}"/>
    <dgm:cxn modelId="{1B04A021-ED41-574A-B345-5FE27BE92661}" srcId="{834A1EDA-73E7-3245-B908-98D9BD66C09D}" destId="{29657235-1EF6-C64A-9ED7-9EC6E92839FA}" srcOrd="1" destOrd="0" parTransId="{110BDA7D-E347-3F4C-9EFD-0E8FE2A72F36}" sibTransId="{B04C0771-145E-8D44-9C0A-F5640EE90FED}"/>
    <dgm:cxn modelId="{FD89C390-E6ED-7F47-8B7F-261B667E48DF}" srcId="{02D44362-C2E1-754C-9B3D-4E9E466CCC3B}" destId="{AF96A2F3-CC60-B347-AA11-3708BCC6C446}" srcOrd="0" destOrd="0" parTransId="{DD876FBC-46AA-DC43-8BD4-95459DAEC8A2}" sibTransId="{6CF28F26-D6A3-0441-B945-62B91FD92CE0}"/>
    <dgm:cxn modelId="{D6EE6B89-A230-3241-A7B5-F5C37E4516B0}" type="presOf" srcId="{29657235-1EF6-C64A-9ED7-9EC6E92839FA}" destId="{835D0703-E21A-AB45-934B-38CD01B0B5C3}" srcOrd="0" destOrd="0" presId="urn:microsoft.com/office/officeart/2005/8/layout/process3"/>
    <dgm:cxn modelId="{E710F4F5-44A8-AE40-BA50-E8042E96FD29}" type="presOf" srcId="{B04C0771-145E-8D44-9C0A-F5640EE90FED}" destId="{1B452113-BA0E-154F-A979-68D7B85C816E}" srcOrd="0" destOrd="0" presId="urn:microsoft.com/office/officeart/2005/8/layout/process3"/>
    <dgm:cxn modelId="{FD9B7CEF-816A-164B-ADDC-B6AB1107CC39}" srcId="{D5CB36CD-4194-0C46-AB16-FAE5715F6943}" destId="{8B112C93-651F-8341-A60B-B2824EC82309}" srcOrd="0" destOrd="0" parTransId="{88BB98A4-186A-0048-9ABA-1C788BA5C214}" sibTransId="{8CEE17C9-AF82-8949-B5A5-173933592D62}"/>
    <dgm:cxn modelId="{F2A30E32-2233-AA41-9452-23AB71897469}" type="presOf" srcId="{832C771E-0275-1842-BC86-7C8D706F2B02}" destId="{44980E82-E243-0049-8E82-C1EA406C24F6}" srcOrd="0" destOrd="1" presId="urn:microsoft.com/office/officeart/2005/8/layout/process3"/>
    <dgm:cxn modelId="{CEE8B35D-46DF-B64E-A969-64002908A7E7}" type="presOf" srcId="{4C91A6DF-18E9-8A45-A6FC-1331BD531EED}" destId="{F5EB74E7-F754-5045-A01C-A70A31900786}" srcOrd="0" destOrd="1" presId="urn:microsoft.com/office/officeart/2005/8/layout/process3"/>
    <dgm:cxn modelId="{F06ED47A-8C76-AA45-B382-4F125F410BDE}" srcId="{834A1EDA-73E7-3245-B908-98D9BD66C09D}" destId="{D5CB36CD-4194-0C46-AB16-FAE5715F6943}" srcOrd="0" destOrd="0" parTransId="{564022A8-8AD5-744E-AA24-ABE66245412F}" sibTransId="{395ADC4D-FE2C-7F45-831F-DEA18F895614}"/>
    <dgm:cxn modelId="{E3B94110-8012-844D-8CDB-14DCA460DB37}" srcId="{DC39E69C-919F-DF4F-8A16-AD981EA59014}" destId="{36939A0F-6FB7-6F46-AF19-E0340EFA785C}" srcOrd="0" destOrd="0" parTransId="{F4B90BF1-A598-094C-BE92-88DE0817A77B}" sibTransId="{521B8279-B1A1-BB46-BF56-F627BAF5AD79}"/>
    <dgm:cxn modelId="{512728C8-754C-F644-8C99-4A496329DFD2}" type="presOf" srcId="{B04C0771-145E-8D44-9C0A-F5640EE90FED}" destId="{C3298DA9-9E0C-D74F-8919-13C9984FA72F}" srcOrd="1" destOrd="0" presId="urn:microsoft.com/office/officeart/2005/8/layout/process3"/>
    <dgm:cxn modelId="{A00116C6-CB25-9C46-8809-8E5932320E7A}" srcId="{834A1EDA-73E7-3245-B908-98D9BD66C09D}" destId="{02D44362-C2E1-754C-9B3D-4E9E466CCC3B}" srcOrd="2" destOrd="0" parTransId="{B6412544-CD17-CA4A-8FBF-CD94FA3DC676}" sibTransId="{39C975AC-89EB-AA40-9B73-3CD497E724DF}"/>
    <dgm:cxn modelId="{E702E562-C872-5148-84EE-97304959C46F}" type="presOf" srcId="{29657235-1EF6-C64A-9ED7-9EC6E92839FA}" destId="{F514932E-109B-4B4F-BA36-F99BAE6F78DB}" srcOrd="1" destOrd="0" presId="urn:microsoft.com/office/officeart/2005/8/layout/process3"/>
    <dgm:cxn modelId="{266E9045-F1B1-BC4C-B44D-FFF229C795F6}" type="presOf" srcId="{39C975AC-89EB-AA40-9B73-3CD497E724DF}" destId="{ECEF9C14-9B7F-2241-93B6-06850DD5E687}" srcOrd="1" destOrd="0" presId="urn:microsoft.com/office/officeart/2005/8/layout/process3"/>
    <dgm:cxn modelId="{81BE16E2-B07C-5E4D-B333-D9F5B38EBD0B}" type="presOf" srcId="{395ADC4D-FE2C-7F45-831F-DEA18F895614}" destId="{8893B6D1-DEAA-A64F-909D-72143650A794}" srcOrd="0" destOrd="0" presId="urn:microsoft.com/office/officeart/2005/8/layout/process3"/>
    <dgm:cxn modelId="{E312E23D-9D6D-A449-A0E2-7F72C03E1595}" type="presOf" srcId="{36939A0F-6FB7-6F46-AF19-E0340EFA785C}" destId="{4B1F889B-7CA0-0445-BC44-A3125089F621}" srcOrd="0" destOrd="0" presId="urn:microsoft.com/office/officeart/2005/8/layout/process3"/>
    <dgm:cxn modelId="{40FC1E3E-62F9-0D47-878A-714ACB4A090A}" type="presOf" srcId="{D5CB36CD-4194-0C46-AB16-FAE5715F6943}" destId="{C3EABBFF-F751-264C-9946-3EE5BA4B4218}" srcOrd="0" destOrd="0" presId="urn:microsoft.com/office/officeart/2005/8/layout/process3"/>
    <dgm:cxn modelId="{62166A39-3CFE-B04F-8AEB-3D92EA090F9D}" type="presOf" srcId="{AF96A2F3-CC60-B347-AA11-3708BCC6C446}" destId="{44980E82-E243-0049-8E82-C1EA406C24F6}" srcOrd="0" destOrd="0" presId="urn:microsoft.com/office/officeart/2005/8/layout/process3"/>
    <dgm:cxn modelId="{09883463-64D9-AD46-A7DD-3454CD55AA62}" type="presOf" srcId="{02D44362-C2E1-754C-9B3D-4E9E466CCC3B}" destId="{0A579232-DE4B-5F47-A277-427CB1196D14}" srcOrd="0" destOrd="0" presId="urn:microsoft.com/office/officeart/2005/8/layout/process3"/>
    <dgm:cxn modelId="{CF065CC3-3E84-9046-A44E-E98A43725671}" type="presParOf" srcId="{79DAD97B-5FE1-FE45-BD62-A34C6EC81891}" destId="{DFFBA9B1-8C44-4945-90A6-1279E3DC694F}" srcOrd="0" destOrd="0" presId="urn:microsoft.com/office/officeart/2005/8/layout/process3"/>
    <dgm:cxn modelId="{E7833A3A-04E8-6442-B25C-7189F44F48D3}" type="presParOf" srcId="{DFFBA9B1-8C44-4945-90A6-1279E3DC694F}" destId="{C3EABBFF-F751-264C-9946-3EE5BA4B4218}" srcOrd="0" destOrd="0" presId="urn:microsoft.com/office/officeart/2005/8/layout/process3"/>
    <dgm:cxn modelId="{44D35EA3-784E-E54E-B9A2-96D5EAB6449A}" type="presParOf" srcId="{DFFBA9B1-8C44-4945-90A6-1279E3DC694F}" destId="{D4FE9E3B-142C-AD42-BA4C-9F04EF105639}" srcOrd="1" destOrd="0" presId="urn:microsoft.com/office/officeart/2005/8/layout/process3"/>
    <dgm:cxn modelId="{B5470451-3DA7-2C42-9642-6ADC118D75F4}" type="presParOf" srcId="{DFFBA9B1-8C44-4945-90A6-1279E3DC694F}" destId="{6129BF92-677C-5547-BA34-E8C10DE37336}" srcOrd="2" destOrd="0" presId="urn:microsoft.com/office/officeart/2005/8/layout/process3"/>
    <dgm:cxn modelId="{F62A3A74-8B82-834C-A185-4C3E8D52D046}" type="presParOf" srcId="{79DAD97B-5FE1-FE45-BD62-A34C6EC81891}" destId="{8893B6D1-DEAA-A64F-909D-72143650A794}" srcOrd="1" destOrd="0" presId="urn:microsoft.com/office/officeart/2005/8/layout/process3"/>
    <dgm:cxn modelId="{80574D5C-A63C-9E45-B22D-415C1FA128B1}" type="presParOf" srcId="{8893B6D1-DEAA-A64F-909D-72143650A794}" destId="{B1AFDBCF-EBD2-4E4E-A2B0-577B9DFCA339}" srcOrd="0" destOrd="0" presId="urn:microsoft.com/office/officeart/2005/8/layout/process3"/>
    <dgm:cxn modelId="{A50E94CB-413B-914A-9C61-703DCC81C7CB}" type="presParOf" srcId="{79DAD97B-5FE1-FE45-BD62-A34C6EC81891}" destId="{B6CE8BD7-9595-014F-A17B-8CEFDA0CCAA3}" srcOrd="2" destOrd="0" presId="urn:microsoft.com/office/officeart/2005/8/layout/process3"/>
    <dgm:cxn modelId="{3D037DF9-143D-0046-AF8B-D5CF54E44743}" type="presParOf" srcId="{B6CE8BD7-9595-014F-A17B-8CEFDA0CCAA3}" destId="{835D0703-E21A-AB45-934B-38CD01B0B5C3}" srcOrd="0" destOrd="0" presId="urn:microsoft.com/office/officeart/2005/8/layout/process3"/>
    <dgm:cxn modelId="{BE6E5387-48C9-8041-9360-DF8A70C14EF8}" type="presParOf" srcId="{B6CE8BD7-9595-014F-A17B-8CEFDA0CCAA3}" destId="{F514932E-109B-4B4F-BA36-F99BAE6F78DB}" srcOrd="1" destOrd="0" presId="urn:microsoft.com/office/officeart/2005/8/layout/process3"/>
    <dgm:cxn modelId="{BDF3EB7C-BEA2-8548-BCEB-515BC5FC9321}" type="presParOf" srcId="{B6CE8BD7-9595-014F-A17B-8CEFDA0CCAA3}" destId="{F5EB74E7-F754-5045-A01C-A70A31900786}" srcOrd="2" destOrd="0" presId="urn:microsoft.com/office/officeart/2005/8/layout/process3"/>
    <dgm:cxn modelId="{B63E2243-F6FC-614F-903E-8EEB7EF69AE4}" type="presParOf" srcId="{79DAD97B-5FE1-FE45-BD62-A34C6EC81891}" destId="{1B452113-BA0E-154F-A979-68D7B85C816E}" srcOrd="3" destOrd="0" presId="urn:microsoft.com/office/officeart/2005/8/layout/process3"/>
    <dgm:cxn modelId="{10E3D05F-544B-0147-B954-A37A9D80AD58}" type="presParOf" srcId="{1B452113-BA0E-154F-A979-68D7B85C816E}" destId="{C3298DA9-9E0C-D74F-8919-13C9984FA72F}" srcOrd="0" destOrd="0" presId="urn:microsoft.com/office/officeart/2005/8/layout/process3"/>
    <dgm:cxn modelId="{F5AD9349-952E-9843-8A58-78637E96CA60}" type="presParOf" srcId="{79DAD97B-5FE1-FE45-BD62-A34C6EC81891}" destId="{B8AF9D25-47B7-7948-93B9-4D71C19079AA}" srcOrd="4" destOrd="0" presId="urn:microsoft.com/office/officeart/2005/8/layout/process3"/>
    <dgm:cxn modelId="{7BD312FF-BFF2-A044-87B6-3CC62D8A15CD}" type="presParOf" srcId="{B8AF9D25-47B7-7948-93B9-4D71C19079AA}" destId="{0A579232-DE4B-5F47-A277-427CB1196D14}" srcOrd="0" destOrd="0" presId="urn:microsoft.com/office/officeart/2005/8/layout/process3"/>
    <dgm:cxn modelId="{00609B5F-89C9-7F4B-8699-17462FE73F4F}" type="presParOf" srcId="{B8AF9D25-47B7-7948-93B9-4D71C19079AA}" destId="{01CDB8E9-1DE6-454E-8E2D-7BB367C9D1A8}" srcOrd="1" destOrd="0" presId="urn:microsoft.com/office/officeart/2005/8/layout/process3"/>
    <dgm:cxn modelId="{34B6EF75-5DFD-FE43-BBD9-84C706D8BA79}" type="presParOf" srcId="{B8AF9D25-47B7-7948-93B9-4D71C19079AA}" destId="{44980E82-E243-0049-8E82-C1EA406C24F6}" srcOrd="2" destOrd="0" presId="urn:microsoft.com/office/officeart/2005/8/layout/process3"/>
    <dgm:cxn modelId="{1353A31C-5D7D-1B42-B840-7CE6E2098F00}" type="presParOf" srcId="{79DAD97B-5FE1-FE45-BD62-A34C6EC81891}" destId="{20372361-583C-1342-B885-AC68C2AC81E5}" srcOrd="5" destOrd="0" presId="urn:microsoft.com/office/officeart/2005/8/layout/process3"/>
    <dgm:cxn modelId="{31C69A4E-E6A6-1344-B9DF-31AB4F936FCB}" type="presParOf" srcId="{20372361-583C-1342-B885-AC68C2AC81E5}" destId="{ECEF9C14-9B7F-2241-93B6-06850DD5E687}" srcOrd="0" destOrd="0" presId="urn:microsoft.com/office/officeart/2005/8/layout/process3"/>
    <dgm:cxn modelId="{DA82D041-072A-614F-82DC-3D40901C9A2A}" type="presParOf" srcId="{79DAD97B-5FE1-FE45-BD62-A34C6EC81891}" destId="{851FBE2B-C470-1541-BE69-BD7EE346581C}" srcOrd="6" destOrd="0" presId="urn:microsoft.com/office/officeart/2005/8/layout/process3"/>
    <dgm:cxn modelId="{AD14CF1B-1AAF-4147-9B96-BCFA35B22EC8}" type="presParOf" srcId="{851FBE2B-C470-1541-BE69-BD7EE346581C}" destId="{96CBA821-29E9-EA4D-9591-A308A8917DA5}" srcOrd="0" destOrd="0" presId="urn:microsoft.com/office/officeart/2005/8/layout/process3"/>
    <dgm:cxn modelId="{989CC220-AE0F-D847-B4F6-C4747B188DC7}" type="presParOf" srcId="{851FBE2B-C470-1541-BE69-BD7EE346581C}" destId="{755C4C15-427F-E64D-93F6-BE7C4E84566A}" srcOrd="1" destOrd="0" presId="urn:microsoft.com/office/officeart/2005/8/layout/process3"/>
    <dgm:cxn modelId="{19CB6260-8333-6940-91A5-04C29821CF75}" type="presParOf" srcId="{851FBE2B-C470-1541-BE69-BD7EE346581C}" destId="{4B1F889B-7CA0-0445-BC44-A3125089F621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E805B6A-B2D1-D64F-91E1-65CA5E7BE738}" type="doc">
      <dgm:prSet loTypeId="urn:microsoft.com/office/officeart/2005/8/layout/hList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7F8898B-DC03-A841-B333-C7E45A63450D}">
      <dgm:prSet/>
      <dgm:spPr>
        <a:ln>
          <a:solidFill>
            <a:schemeClr val="bg1">
              <a:alpha val="46000"/>
            </a:schemeClr>
          </a:solidFill>
        </a:ln>
        <a:effectLst/>
      </dgm:spPr>
      <dgm:t>
        <a:bodyPr/>
        <a:lstStyle/>
        <a:p>
          <a:pPr rtl="0"/>
          <a:r>
            <a:rPr lang="en-US" dirty="0" smtClean="0"/>
            <a:t>Design</a:t>
          </a:r>
          <a:endParaRPr lang="en-US" dirty="0"/>
        </a:p>
      </dgm:t>
    </dgm:pt>
    <dgm:pt modelId="{34B51EF1-B192-3643-B1F2-1F778447320C}" type="parTrans" cxnId="{438AA976-D992-4B4D-8A21-24D4D30577D6}">
      <dgm:prSet/>
      <dgm:spPr/>
      <dgm:t>
        <a:bodyPr/>
        <a:lstStyle/>
        <a:p>
          <a:endParaRPr lang="en-US"/>
        </a:p>
      </dgm:t>
    </dgm:pt>
    <dgm:pt modelId="{F8BDA9FD-4D26-F846-ADA0-7F41447973F5}" type="sibTrans" cxnId="{438AA976-D992-4B4D-8A21-24D4D30577D6}">
      <dgm:prSet/>
      <dgm:spPr/>
      <dgm:t>
        <a:bodyPr/>
        <a:lstStyle/>
        <a:p>
          <a:endParaRPr lang="en-US"/>
        </a:p>
      </dgm:t>
    </dgm:pt>
    <dgm:pt modelId="{85770446-A731-B74D-8A6F-E7C89B23B043}">
      <dgm:prSet/>
      <dgm:spPr>
        <a:solidFill>
          <a:schemeClr val="bg1">
            <a:alpha val="70000"/>
          </a:schemeClr>
        </a:solidFill>
        <a:ln>
          <a:solidFill>
            <a:schemeClr val="bg1">
              <a:alpha val="46000"/>
            </a:schemeClr>
          </a:solidFill>
        </a:ln>
        <a:effectLst/>
      </dgm:spPr>
      <dgm:t>
        <a:bodyPr/>
        <a:lstStyle/>
        <a:p>
          <a:pPr rtl="0"/>
          <a:r>
            <a:rPr lang="en-US" dirty="0" smtClean="0"/>
            <a:t>Architecture</a:t>
          </a:r>
          <a:endParaRPr lang="en-US" dirty="0"/>
        </a:p>
      </dgm:t>
    </dgm:pt>
    <dgm:pt modelId="{1E1413A3-C744-EA46-8017-16022E863619}" type="parTrans" cxnId="{7B909D40-B7F7-E343-A340-1E92BA3832D3}">
      <dgm:prSet/>
      <dgm:spPr/>
      <dgm:t>
        <a:bodyPr/>
        <a:lstStyle/>
        <a:p>
          <a:endParaRPr lang="en-US"/>
        </a:p>
      </dgm:t>
    </dgm:pt>
    <dgm:pt modelId="{7F57C551-01AD-5148-A4E5-D16614428EC2}" type="sibTrans" cxnId="{7B909D40-B7F7-E343-A340-1E92BA3832D3}">
      <dgm:prSet/>
      <dgm:spPr/>
      <dgm:t>
        <a:bodyPr/>
        <a:lstStyle/>
        <a:p>
          <a:endParaRPr lang="en-US"/>
        </a:p>
      </dgm:t>
    </dgm:pt>
    <dgm:pt modelId="{8A6794E9-5B74-5145-8F3F-37B106808ACF}">
      <dgm:prSet/>
      <dgm:spPr>
        <a:solidFill>
          <a:schemeClr val="bg1">
            <a:alpha val="70000"/>
          </a:schemeClr>
        </a:solidFill>
        <a:ln>
          <a:solidFill>
            <a:schemeClr val="bg1">
              <a:alpha val="46000"/>
            </a:schemeClr>
          </a:solidFill>
        </a:ln>
        <a:effectLst/>
      </dgm:spPr>
      <dgm:t>
        <a:bodyPr/>
        <a:lstStyle/>
        <a:p>
          <a:pPr rtl="0"/>
          <a:r>
            <a:rPr lang="en-US" dirty="0" smtClean="0"/>
            <a:t>Containers</a:t>
          </a:r>
          <a:endParaRPr lang="en-US" dirty="0"/>
        </a:p>
      </dgm:t>
    </dgm:pt>
    <dgm:pt modelId="{B36F2C25-B4F1-CE46-9FCC-A7408E8374CF}" type="parTrans" cxnId="{680FD6FD-6C1C-B44E-A3D7-AEAAE31BAD4F}">
      <dgm:prSet/>
      <dgm:spPr/>
      <dgm:t>
        <a:bodyPr/>
        <a:lstStyle/>
        <a:p>
          <a:endParaRPr lang="en-US"/>
        </a:p>
      </dgm:t>
    </dgm:pt>
    <dgm:pt modelId="{CBBE67CA-5086-8A4E-A40D-95EAD3380607}" type="sibTrans" cxnId="{680FD6FD-6C1C-B44E-A3D7-AEAAE31BAD4F}">
      <dgm:prSet/>
      <dgm:spPr/>
      <dgm:t>
        <a:bodyPr/>
        <a:lstStyle/>
        <a:p>
          <a:endParaRPr lang="en-US"/>
        </a:p>
      </dgm:t>
    </dgm:pt>
    <dgm:pt modelId="{70E00322-A8DB-974E-94CE-30473906526A}">
      <dgm:prSet/>
      <dgm:spPr>
        <a:solidFill>
          <a:schemeClr val="bg1">
            <a:alpha val="70000"/>
          </a:schemeClr>
        </a:solidFill>
        <a:ln>
          <a:solidFill>
            <a:schemeClr val="bg1">
              <a:alpha val="46000"/>
            </a:schemeClr>
          </a:solidFill>
        </a:ln>
        <a:effectLst/>
      </dgm:spPr>
      <dgm:t>
        <a:bodyPr/>
        <a:lstStyle/>
        <a:p>
          <a:pPr rtl="0"/>
          <a:r>
            <a:rPr lang="en-US" dirty="0" smtClean="0"/>
            <a:t>Cloud, on-</a:t>
          </a:r>
          <a:r>
            <a:rPr lang="en-US" dirty="0" err="1" smtClean="0"/>
            <a:t>Prem</a:t>
          </a:r>
          <a:r>
            <a:rPr lang="en-US" dirty="0" smtClean="0"/>
            <a:t>  </a:t>
          </a:r>
          <a:endParaRPr lang="en-US" dirty="0"/>
        </a:p>
      </dgm:t>
    </dgm:pt>
    <dgm:pt modelId="{F52D6FE8-DF43-F140-A262-9CEA2A79E87C}" type="parTrans" cxnId="{17121B45-12EA-DD42-BC20-5AE84AC93A51}">
      <dgm:prSet/>
      <dgm:spPr/>
      <dgm:t>
        <a:bodyPr/>
        <a:lstStyle/>
        <a:p>
          <a:endParaRPr lang="en-US"/>
        </a:p>
      </dgm:t>
    </dgm:pt>
    <dgm:pt modelId="{65AD7503-1871-8A41-A0A8-1777CF36303E}" type="sibTrans" cxnId="{17121B45-12EA-DD42-BC20-5AE84AC93A51}">
      <dgm:prSet/>
      <dgm:spPr/>
      <dgm:t>
        <a:bodyPr/>
        <a:lstStyle/>
        <a:p>
          <a:endParaRPr lang="en-US"/>
        </a:p>
      </dgm:t>
    </dgm:pt>
    <dgm:pt modelId="{4BEC1013-87DB-C643-BC43-CE0657D2A7B6}">
      <dgm:prSet/>
      <dgm:spPr>
        <a:ln>
          <a:solidFill>
            <a:schemeClr val="bg1">
              <a:alpha val="46000"/>
            </a:schemeClr>
          </a:solidFill>
        </a:ln>
        <a:effectLst/>
      </dgm:spPr>
      <dgm:t>
        <a:bodyPr/>
        <a:lstStyle/>
        <a:p>
          <a:pPr rtl="0"/>
          <a:r>
            <a:rPr lang="en-US" smtClean="0"/>
            <a:t>Tool Selection</a:t>
          </a:r>
          <a:endParaRPr lang="en-US"/>
        </a:p>
      </dgm:t>
    </dgm:pt>
    <dgm:pt modelId="{E789D370-E4D6-444D-97F0-584F41BE34CC}" type="parTrans" cxnId="{EC3F88B4-56A8-9744-AAD1-0B4850C1555B}">
      <dgm:prSet/>
      <dgm:spPr/>
      <dgm:t>
        <a:bodyPr/>
        <a:lstStyle/>
        <a:p>
          <a:endParaRPr lang="en-US"/>
        </a:p>
      </dgm:t>
    </dgm:pt>
    <dgm:pt modelId="{01A8156B-F8AA-EA4F-822E-583DB4D77239}" type="sibTrans" cxnId="{EC3F88B4-56A8-9744-AAD1-0B4850C1555B}">
      <dgm:prSet/>
      <dgm:spPr/>
      <dgm:t>
        <a:bodyPr/>
        <a:lstStyle/>
        <a:p>
          <a:endParaRPr lang="en-US"/>
        </a:p>
      </dgm:t>
    </dgm:pt>
    <dgm:pt modelId="{8877FEBA-CC39-C349-A2E1-4485E96DE8C8}">
      <dgm:prSet/>
      <dgm:spPr>
        <a:solidFill>
          <a:schemeClr val="bg1">
            <a:alpha val="70000"/>
          </a:schemeClr>
        </a:solidFill>
        <a:ln>
          <a:solidFill>
            <a:schemeClr val="bg1">
              <a:alpha val="46000"/>
            </a:schemeClr>
          </a:solidFill>
        </a:ln>
        <a:effectLst/>
      </dgm:spPr>
      <dgm:t>
        <a:bodyPr/>
        <a:lstStyle/>
        <a:p>
          <a:pPr rtl="0"/>
          <a:r>
            <a:rPr lang="en-US" dirty="0" smtClean="0"/>
            <a:t>Integration</a:t>
          </a:r>
          <a:endParaRPr lang="en-US" dirty="0"/>
        </a:p>
      </dgm:t>
    </dgm:pt>
    <dgm:pt modelId="{1869AEC7-A68C-384F-82B5-A680E119F2F2}" type="parTrans" cxnId="{AE542EDD-A8D5-B745-ADB3-24C72E462D91}">
      <dgm:prSet/>
      <dgm:spPr/>
      <dgm:t>
        <a:bodyPr/>
        <a:lstStyle/>
        <a:p>
          <a:endParaRPr lang="en-US"/>
        </a:p>
      </dgm:t>
    </dgm:pt>
    <dgm:pt modelId="{0602461C-AFB4-144B-A970-3276F66D6459}" type="sibTrans" cxnId="{AE542EDD-A8D5-B745-ADB3-24C72E462D91}">
      <dgm:prSet/>
      <dgm:spPr/>
      <dgm:t>
        <a:bodyPr/>
        <a:lstStyle/>
        <a:p>
          <a:endParaRPr lang="en-US"/>
        </a:p>
      </dgm:t>
    </dgm:pt>
    <dgm:pt modelId="{09A33B5E-E0A8-284A-8F96-ADA76DDFA8DE}">
      <dgm:prSet/>
      <dgm:spPr>
        <a:solidFill>
          <a:schemeClr val="bg1">
            <a:alpha val="70000"/>
          </a:schemeClr>
        </a:solidFill>
        <a:ln>
          <a:solidFill>
            <a:schemeClr val="bg1">
              <a:alpha val="46000"/>
            </a:schemeClr>
          </a:solidFill>
        </a:ln>
        <a:effectLst/>
      </dgm:spPr>
      <dgm:t>
        <a:bodyPr/>
        <a:lstStyle/>
        <a:p>
          <a:pPr rtl="0"/>
          <a:r>
            <a:rPr lang="en-US" dirty="0" smtClean="0"/>
            <a:t>Capabilities</a:t>
          </a:r>
          <a:endParaRPr lang="en-US" dirty="0"/>
        </a:p>
      </dgm:t>
    </dgm:pt>
    <dgm:pt modelId="{8AAEF27F-70C9-D440-B10C-3F786FF9780A}" type="parTrans" cxnId="{8C2FABB2-E822-5546-8314-61CCB8D4F1EA}">
      <dgm:prSet/>
      <dgm:spPr/>
      <dgm:t>
        <a:bodyPr/>
        <a:lstStyle/>
        <a:p>
          <a:endParaRPr lang="en-US"/>
        </a:p>
      </dgm:t>
    </dgm:pt>
    <dgm:pt modelId="{A9D0AC0B-B324-6340-9F27-4A69E88CBF00}" type="sibTrans" cxnId="{8C2FABB2-E822-5546-8314-61CCB8D4F1EA}">
      <dgm:prSet/>
      <dgm:spPr/>
      <dgm:t>
        <a:bodyPr/>
        <a:lstStyle/>
        <a:p>
          <a:endParaRPr lang="en-US"/>
        </a:p>
      </dgm:t>
    </dgm:pt>
    <dgm:pt modelId="{9112B735-C855-1A4B-AAA0-8FFDAC8A72E6}">
      <dgm:prSet/>
      <dgm:spPr>
        <a:solidFill>
          <a:schemeClr val="bg1">
            <a:alpha val="70000"/>
          </a:schemeClr>
        </a:solidFill>
        <a:ln>
          <a:solidFill>
            <a:schemeClr val="bg1">
              <a:alpha val="46000"/>
            </a:schemeClr>
          </a:solidFill>
        </a:ln>
        <a:effectLst/>
      </dgm:spPr>
      <dgm:t>
        <a:bodyPr/>
        <a:lstStyle/>
        <a:p>
          <a:pPr rtl="0"/>
          <a:r>
            <a:rPr lang="en-US" smtClean="0"/>
            <a:t>Community Support</a:t>
          </a:r>
          <a:endParaRPr lang="en-US"/>
        </a:p>
      </dgm:t>
    </dgm:pt>
    <dgm:pt modelId="{C85A82FE-D474-4E4F-9472-BF110EBAA108}" type="parTrans" cxnId="{A2968456-ECA8-184C-9C56-3974C3FD3359}">
      <dgm:prSet/>
      <dgm:spPr/>
      <dgm:t>
        <a:bodyPr/>
        <a:lstStyle/>
        <a:p>
          <a:endParaRPr lang="en-US"/>
        </a:p>
      </dgm:t>
    </dgm:pt>
    <dgm:pt modelId="{E338421D-64F6-7F4E-BB40-296224891C96}" type="sibTrans" cxnId="{A2968456-ECA8-184C-9C56-3974C3FD3359}">
      <dgm:prSet/>
      <dgm:spPr/>
      <dgm:t>
        <a:bodyPr/>
        <a:lstStyle/>
        <a:p>
          <a:endParaRPr lang="en-US"/>
        </a:p>
      </dgm:t>
    </dgm:pt>
    <dgm:pt modelId="{862E549C-AAF5-F24F-9360-E8C3DA47DBB4}">
      <dgm:prSet/>
      <dgm:spPr>
        <a:solidFill>
          <a:schemeClr val="bg1">
            <a:alpha val="70000"/>
          </a:schemeClr>
        </a:solidFill>
        <a:ln>
          <a:solidFill>
            <a:schemeClr val="bg1">
              <a:alpha val="46000"/>
            </a:schemeClr>
          </a:solidFill>
        </a:ln>
        <a:effectLst/>
      </dgm:spPr>
      <dgm:t>
        <a:bodyPr/>
        <a:lstStyle/>
        <a:p>
          <a:pPr rtl="0"/>
          <a:r>
            <a:rPr lang="en-US" dirty="0" smtClean="0"/>
            <a:t>12 factor app</a:t>
          </a:r>
          <a:endParaRPr lang="en-US" dirty="0"/>
        </a:p>
      </dgm:t>
    </dgm:pt>
    <dgm:pt modelId="{D0A61216-9829-364B-B2CB-178F05050C1D}" type="parTrans" cxnId="{C9D4C98E-46A9-474B-9B09-FD626A44D45B}">
      <dgm:prSet/>
      <dgm:spPr/>
      <dgm:t>
        <a:bodyPr/>
        <a:lstStyle/>
        <a:p>
          <a:endParaRPr lang="en-US"/>
        </a:p>
      </dgm:t>
    </dgm:pt>
    <dgm:pt modelId="{EC800495-45F5-D74E-BA78-9118E156B42C}" type="sibTrans" cxnId="{C9D4C98E-46A9-474B-9B09-FD626A44D45B}">
      <dgm:prSet/>
      <dgm:spPr/>
      <dgm:t>
        <a:bodyPr/>
        <a:lstStyle/>
        <a:p>
          <a:endParaRPr lang="en-US"/>
        </a:p>
      </dgm:t>
    </dgm:pt>
    <dgm:pt modelId="{E2821DA0-8FC6-1E42-AF14-D4E14B0EB0E0}" type="pres">
      <dgm:prSet presAssocID="{EE805B6A-B2D1-D64F-91E1-65CA5E7BE738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AFAD097-16F1-F14F-B4D2-F6EED63A5EDC}" type="pres">
      <dgm:prSet presAssocID="{57F8898B-DC03-A841-B333-C7E45A63450D}" presName="composite" presStyleCnt="0"/>
      <dgm:spPr/>
    </dgm:pt>
    <dgm:pt modelId="{528479E0-E96A-4B46-B95D-F7CDF6D97986}" type="pres">
      <dgm:prSet presAssocID="{57F8898B-DC03-A841-B333-C7E45A63450D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68CA67B-94E0-F848-9DE6-D5DF1F3B82E6}" type="pres">
      <dgm:prSet presAssocID="{57F8898B-DC03-A841-B333-C7E45A63450D}" presName="desTx" presStyleLbl="align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DFC0B7C-DC2E-5B4B-ADC9-BB48723150AA}" type="pres">
      <dgm:prSet presAssocID="{F8BDA9FD-4D26-F846-ADA0-7F41447973F5}" presName="space" presStyleCnt="0"/>
      <dgm:spPr/>
    </dgm:pt>
    <dgm:pt modelId="{7CC28D3A-98E8-6848-8B01-8D6D8F244472}" type="pres">
      <dgm:prSet presAssocID="{4BEC1013-87DB-C643-BC43-CE0657D2A7B6}" presName="composite" presStyleCnt="0"/>
      <dgm:spPr/>
    </dgm:pt>
    <dgm:pt modelId="{D89785EC-982A-9042-A265-AF23975FD298}" type="pres">
      <dgm:prSet presAssocID="{4BEC1013-87DB-C643-BC43-CE0657D2A7B6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F5D22D-E928-F846-9EF9-402EB6FDAD12}" type="pres">
      <dgm:prSet presAssocID="{4BEC1013-87DB-C643-BC43-CE0657D2A7B6}" presName="desTx" presStyleLbl="align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28066DD-06A3-5240-A7D2-4B22680A05A5}" type="presOf" srcId="{9112B735-C855-1A4B-AAA0-8FFDAC8A72E6}" destId="{9AF5D22D-E928-F846-9EF9-402EB6FDAD12}" srcOrd="0" destOrd="2" presId="urn:microsoft.com/office/officeart/2005/8/layout/hList1"/>
    <dgm:cxn modelId="{356D69CF-35F4-7C49-A80D-F2BC3132FF9E}" type="presOf" srcId="{8A6794E9-5B74-5145-8F3F-37B106808ACF}" destId="{168CA67B-94E0-F848-9DE6-D5DF1F3B82E6}" srcOrd="0" destOrd="2" presId="urn:microsoft.com/office/officeart/2005/8/layout/hList1"/>
    <dgm:cxn modelId="{438AA976-D992-4B4D-8A21-24D4D30577D6}" srcId="{EE805B6A-B2D1-D64F-91E1-65CA5E7BE738}" destId="{57F8898B-DC03-A841-B333-C7E45A63450D}" srcOrd="0" destOrd="0" parTransId="{34B51EF1-B192-3643-B1F2-1F778447320C}" sibTransId="{F8BDA9FD-4D26-F846-ADA0-7F41447973F5}"/>
    <dgm:cxn modelId="{C9D4C98E-46A9-474B-9B09-FD626A44D45B}" srcId="{57F8898B-DC03-A841-B333-C7E45A63450D}" destId="{862E549C-AAF5-F24F-9360-E8C3DA47DBB4}" srcOrd="1" destOrd="0" parTransId="{D0A61216-9829-364B-B2CB-178F05050C1D}" sibTransId="{EC800495-45F5-D74E-BA78-9118E156B42C}"/>
    <dgm:cxn modelId="{AE542EDD-A8D5-B745-ADB3-24C72E462D91}" srcId="{4BEC1013-87DB-C643-BC43-CE0657D2A7B6}" destId="{8877FEBA-CC39-C349-A2E1-4485E96DE8C8}" srcOrd="0" destOrd="0" parTransId="{1869AEC7-A68C-384F-82B5-A680E119F2F2}" sibTransId="{0602461C-AFB4-144B-A970-3276F66D6459}"/>
    <dgm:cxn modelId="{01D7AFA3-87D4-F245-A47E-02CA08D87FDF}" type="presOf" srcId="{8877FEBA-CC39-C349-A2E1-4485E96DE8C8}" destId="{9AF5D22D-E928-F846-9EF9-402EB6FDAD12}" srcOrd="0" destOrd="0" presId="urn:microsoft.com/office/officeart/2005/8/layout/hList1"/>
    <dgm:cxn modelId="{8C2FABB2-E822-5546-8314-61CCB8D4F1EA}" srcId="{4BEC1013-87DB-C643-BC43-CE0657D2A7B6}" destId="{09A33B5E-E0A8-284A-8F96-ADA76DDFA8DE}" srcOrd="1" destOrd="0" parTransId="{8AAEF27F-70C9-D440-B10C-3F786FF9780A}" sibTransId="{A9D0AC0B-B324-6340-9F27-4A69E88CBF00}"/>
    <dgm:cxn modelId="{706EE376-2688-2140-8E0A-A5FE4C1E3657}" type="presOf" srcId="{4BEC1013-87DB-C643-BC43-CE0657D2A7B6}" destId="{D89785EC-982A-9042-A265-AF23975FD298}" srcOrd="0" destOrd="0" presId="urn:microsoft.com/office/officeart/2005/8/layout/hList1"/>
    <dgm:cxn modelId="{A2968456-ECA8-184C-9C56-3974C3FD3359}" srcId="{4BEC1013-87DB-C643-BC43-CE0657D2A7B6}" destId="{9112B735-C855-1A4B-AAA0-8FFDAC8A72E6}" srcOrd="2" destOrd="0" parTransId="{C85A82FE-D474-4E4F-9472-BF110EBAA108}" sibTransId="{E338421D-64F6-7F4E-BB40-296224891C96}"/>
    <dgm:cxn modelId="{7B909D40-B7F7-E343-A340-1E92BA3832D3}" srcId="{57F8898B-DC03-A841-B333-C7E45A63450D}" destId="{85770446-A731-B74D-8A6F-E7C89B23B043}" srcOrd="0" destOrd="0" parTransId="{1E1413A3-C744-EA46-8017-16022E863619}" sibTransId="{7F57C551-01AD-5148-A4E5-D16614428EC2}"/>
    <dgm:cxn modelId="{77D28516-7E27-1047-8D4B-284250DF4848}" type="presOf" srcId="{09A33B5E-E0A8-284A-8F96-ADA76DDFA8DE}" destId="{9AF5D22D-E928-F846-9EF9-402EB6FDAD12}" srcOrd="0" destOrd="1" presId="urn:microsoft.com/office/officeart/2005/8/layout/hList1"/>
    <dgm:cxn modelId="{17121B45-12EA-DD42-BC20-5AE84AC93A51}" srcId="{57F8898B-DC03-A841-B333-C7E45A63450D}" destId="{70E00322-A8DB-974E-94CE-30473906526A}" srcOrd="3" destOrd="0" parTransId="{F52D6FE8-DF43-F140-A262-9CEA2A79E87C}" sibTransId="{65AD7503-1871-8A41-A0A8-1777CF36303E}"/>
    <dgm:cxn modelId="{2073060D-AACA-B641-9999-C8D20E6D0717}" type="presOf" srcId="{85770446-A731-B74D-8A6F-E7C89B23B043}" destId="{168CA67B-94E0-F848-9DE6-D5DF1F3B82E6}" srcOrd="0" destOrd="0" presId="urn:microsoft.com/office/officeart/2005/8/layout/hList1"/>
    <dgm:cxn modelId="{E833AD8D-3AB6-1A4F-838E-013B4F010739}" type="presOf" srcId="{70E00322-A8DB-974E-94CE-30473906526A}" destId="{168CA67B-94E0-F848-9DE6-D5DF1F3B82E6}" srcOrd="0" destOrd="3" presId="urn:microsoft.com/office/officeart/2005/8/layout/hList1"/>
    <dgm:cxn modelId="{0165D266-8DD8-C44C-8DBA-8C133B58C6BD}" type="presOf" srcId="{862E549C-AAF5-F24F-9360-E8C3DA47DBB4}" destId="{168CA67B-94E0-F848-9DE6-D5DF1F3B82E6}" srcOrd="0" destOrd="1" presId="urn:microsoft.com/office/officeart/2005/8/layout/hList1"/>
    <dgm:cxn modelId="{EC3F88B4-56A8-9744-AAD1-0B4850C1555B}" srcId="{EE805B6A-B2D1-D64F-91E1-65CA5E7BE738}" destId="{4BEC1013-87DB-C643-BC43-CE0657D2A7B6}" srcOrd="1" destOrd="0" parTransId="{E789D370-E4D6-444D-97F0-584F41BE34CC}" sibTransId="{01A8156B-F8AA-EA4F-822E-583DB4D77239}"/>
    <dgm:cxn modelId="{19C8373F-709E-D940-960D-7719ADE2C686}" type="presOf" srcId="{EE805B6A-B2D1-D64F-91E1-65CA5E7BE738}" destId="{E2821DA0-8FC6-1E42-AF14-D4E14B0EB0E0}" srcOrd="0" destOrd="0" presId="urn:microsoft.com/office/officeart/2005/8/layout/hList1"/>
    <dgm:cxn modelId="{9EC2AEE5-7787-9C43-8CC4-7761FEEB81E9}" type="presOf" srcId="{57F8898B-DC03-A841-B333-C7E45A63450D}" destId="{528479E0-E96A-4B46-B95D-F7CDF6D97986}" srcOrd="0" destOrd="0" presId="urn:microsoft.com/office/officeart/2005/8/layout/hList1"/>
    <dgm:cxn modelId="{680FD6FD-6C1C-B44E-A3D7-AEAAE31BAD4F}" srcId="{57F8898B-DC03-A841-B333-C7E45A63450D}" destId="{8A6794E9-5B74-5145-8F3F-37B106808ACF}" srcOrd="2" destOrd="0" parTransId="{B36F2C25-B4F1-CE46-9FCC-A7408E8374CF}" sibTransId="{CBBE67CA-5086-8A4E-A40D-95EAD3380607}"/>
    <dgm:cxn modelId="{1F9790E4-6CA5-5049-9458-303050A9DED3}" type="presParOf" srcId="{E2821DA0-8FC6-1E42-AF14-D4E14B0EB0E0}" destId="{0AFAD097-16F1-F14F-B4D2-F6EED63A5EDC}" srcOrd="0" destOrd="0" presId="urn:microsoft.com/office/officeart/2005/8/layout/hList1"/>
    <dgm:cxn modelId="{071CC97C-3AF6-FA42-A61A-27FC43E14051}" type="presParOf" srcId="{0AFAD097-16F1-F14F-B4D2-F6EED63A5EDC}" destId="{528479E0-E96A-4B46-B95D-F7CDF6D97986}" srcOrd="0" destOrd="0" presId="urn:microsoft.com/office/officeart/2005/8/layout/hList1"/>
    <dgm:cxn modelId="{48FE7C31-CB9F-FA4D-92E8-C73D76408F90}" type="presParOf" srcId="{0AFAD097-16F1-F14F-B4D2-F6EED63A5EDC}" destId="{168CA67B-94E0-F848-9DE6-D5DF1F3B82E6}" srcOrd="1" destOrd="0" presId="urn:microsoft.com/office/officeart/2005/8/layout/hList1"/>
    <dgm:cxn modelId="{E22EC396-F307-004C-8D0D-1B37EEDF018B}" type="presParOf" srcId="{E2821DA0-8FC6-1E42-AF14-D4E14B0EB0E0}" destId="{7DFC0B7C-DC2E-5B4B-ADC9-BB48723150AA}" srcOrd="1" destOrd="0" presId="urn:microsoft.com/office/officeart/2005/8/layout/hList1"/>
    <dgm:cxn modelId="{672CF154-DC29-634C-A434-8BFB9060B524}" type="presParOf" srcId="{E2821DA0-8FC6-1E42-AF14-D4E14B0EB0E0}" destId="{7CC28D3A-98E8-6848-8B01-8D6D8F244472}" srcOrd="2" destOrd="0" presId="urn:microsoft.com/office/officeart/2005/8/layout/hList1"/>
    <dgm:cxn modelId="{5F9DEE39-C701-A147-83B9-4F20CDF9FF48}" type="presParOf" srcId="{7CC28D3A-98E8-6848-8B01-8D6D8F244472}" destId="{D89785EC-982A-9042-A265-AF23975FD298}" srcOrd="0" destOrd="0" presId="urn:microsoft.com/office/officeart/2005/8/layout/hList1"/>
    <dgm:cxn modelId="{724AC8D1-BA0B-3346-921B-E2419075C30F}" type="presParOf" srcId="{7CC28D3A-98E8-6848-8B01-8D6D8F244472}" destId="{9AF5D22D-E928-F846-9EF9-402EB6FDAD12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6F77FC1-8D4F-E343-B8A4-8102B1FF4551}" type="doc">
      <dgm:prSet loTypeId="urn:microsoft.com/office/officeart/2005/8/layout/hList1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D046263-78DD-7D48-B34B-18313E1C8442}">
      <dgm:prSet/>
      <dgm:spPr>
        <a:gradFill rotWithShape="0">
          <a:gsLst>
            <a:gs pos="0">
              <a:schemeClr val="accent1">
                <a:hueOff val="0"/>
                <a:satOff val="0"/>
                <a:alphaOff val="0"/>
                <a:satMod val="103000"/>
                <a:tint val="94000"/>
                <a:lumMod val="93000"/>
                <a:lumOff val="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pPr rtl="0"/>
          <a:r>
            <a:rPr lang="en-US" smtClean="0"/>
            <a:t>Concepts</a:t>
          </a:r>
          <a:endParaRPr lang="en-US"/>
        </a:p>
      </dgm:t>
    </dgm:pt>
    <dgm:pt modelId="{D54FB715-C00C-154C-A093-E18AA744AB0D}" type="parTrans" cxnId="{CACE84F1-2082-584F-86BA-FE149A80D45C}">
      <dgm:prSet/>
      <dgm:spPr/>
      <dgm:t>
        <a:bodyPr/>
        <a:lstStyle/>
        <a:p>
          <a:endParaRPr lang="en-US"/>
        </a:p>
      </dgm:t>
    </dgm:pt>
    <dgm:pt modelId="{80ACC0E6-1D55-0540-97BD-8273C0D638E0}" type="sibTrans" cxnId="{CACE84F1-2082-584F-86BA-FE149A80D45C}">
      <dgm:prSet/>
      <dgm:spPr/>
      <dgm:t>
        <a:bodyPr/>
        <a:lstStyle/>
        <a:p>
          <a:endParaRPr lang="en-US"/>
        </a:p>
      </dgm:t>
    </dgm:pt>
    <dgm:pt modelId="{FBF5FDAF-B5E3-934F-83E2-280D1FDBA20E}">
      <dgm:prSet/>
      <dgm:spPr>
        <a:solidFill>
          <a:schemeClr val="bg1">
            <a:alpha val="54000"/>
          </a:schemeClr>
        </a:solidFill>
      </dgm:spPr>
      <dgm:t>
        <a:bodyPr/>
        <a:lstStyle/>
        <a:p>
          <a:pPr rtl="0"/>
          <a:r>
            <a:rPr lang="en-US" dirty="0" smtClean="0"/>
            <a:t>Automate It! </a:t>
          </a:r>
          <a:endParaRPr lang="en-US" dirty="0"/>
        </a:p>
      </dgm:t>
    </dgm:pt>
    <dgm:pt modelId="{F31340F4-F6A9-9C4E-AB1F-CC3EF7F71A88}" type="parTrans" cxnId="{591E3186-A3B4-654C-8B6D-3E9C008913A7}">
      <dgm:prSet/>
      <dgm:spPr/>
      <dgm:t>
        <a:bodyPr/>
        <a:lstStyle/>
        <a:p>
          <a:endParaRPr lang="en-US"/>
        </a:p>
      </dgm:t>
    </dgm:pt>
    <dgm:pt modelId="{BAE0168F-DFD0-E74C-9153-335DE94AEF2C}" type="sibTrans" cxnId="{591E3186-A3B4-654C-8B6D-3E9C008913A7}">
      <dgm:prSet/>
      <dgm:spPr/>
      <dgm:t>
        <a:bodyPr/>
        <a:lstStyle/>
        <a:p>
          <a:endParaRPr lang="en-US"/>
        </a:p>
      </dgm:t>
    </dgm:pt>
    <dgm:pt modelId="{06A2A8F6-0672-F44A-9448-7F746AB0B7B5}">
      <dgm:prSet/>
      <dgm:spPr>
        <a:solidFill>
          <a:schemeClr val="bg1">
            <a:alpha val="54000"/>
          </a:schemeClr>
        </a:solidFill>
      </dgm:spPr>
      <dgm:t>
        <a:bodyPr/>
        <a:lstStyle/>
        <a:p>
          <a:pPr rtl="0"/>
          <a:r>
            <a:rPr lang="en-US" dirty="0" smtClean="0"/>
            <a:t>SLA’s</a:t>
          </a:r>
          <a:endParaRPr lang="en-US" dirty="0"/>
        </a:p>
      </dgm:t>
    </dgm:pt>
    <dgm:pt modelId="{3973D7E7-FFDC-CF48-AFE4-36484A2A23F8}" type="parTrans" cxnId="{9F7621A4-F882-7743-A95B-426B22AAEB64}">
      <dgm:prSet/>
      <dgm:spPr/>
      <dgm:t>
        <a:bodyPr/>
        <a:lstStyle/>
        <a:p>
          <a:endParaRPr lang="en-US"/>
        </a:p>
      </dgm:t>
    </dgm:pt>
    <dgm:pt modelId="{01B11F53-62CD-844E-AA44-04EC9CC2C4EF}" type="sibTrans" cxnId="{9F7621A4-F882-7743-A95B-426B22AAEB64}">
      <dgm:prSet/>
      <dgm:spPr/>
      <dgm:t>
        <a:bodyPr/>
        <a:lstStyle/>
        <a:p>
          <a:endParaRPr lang="en-US"/>
        </a:p>
      </dgm:t>
    </dgm:pt>
    <dgm:pt modelId="{9937CBBB-F9CA-5445-A6B5-80868ACE8A15}">
      <dgm:prSet/>
      <dgm:spPr>
        <a:solidFill>
          <a:schemeClr val="bg1">
            <a:alpha val="54000"/>
          </a:schemeClr>
        </a:solidFill>
      </dgm:spPr>
      <dgm:t>
        <a:bodyPr/>
        <a:lstStyle/>
        <a:p>
          <a:pPr rtl="0"/>
          <a:r>
            <a:rPr lang="en-US" dirty="0" smtClean="0"/>
            <a:t>Cost &amp;</a:t>
          </a:r>
          <a:r>
            <a:rPr lang="en-US" baseline="0" dirty="0" smtClean="0"/>
            <a:t> </a:t>
          </a:r>
          <a:r>
            <a:rPr lang="en-US" dirty="0" smtClean="0"/>
            <a:t>Capacity</a:t>
          </a:r>
          <a:endParaRPr lang="en-US" dirty="0"/>
        </a:p>
      </dgm:t>
    </dgm:pt>
    <dgm:pt modelId="{D751DBE0-D638-B741-A812-D6A5360FFC9C}" type="parTrans" cxnId="{FD4A461F-22FF-694B-9AEA-4A32F913B7CF}">
      <dgm:prSet/>
      <dgm:spPr/>
      <dgm:t>
        <a:bodyPr/>
        <a:lstStyle/>
        <a:p>
          <a:endParaRPr lang="en-US"/>
        </a:p>
      </dgm:t>
    </dgm:pt>
    <dgm:pt modelId="{915CB171-F823-CC44-81E0-E1B3A9AA67E1}" type="sibTrans" cxnId="{FD4A461F-22FF-694B-9AEA-4A32F913B7CF}">
      <dgm:prSet/>
      <dgm:spPr/>
      <dgm:t>
        <a:bodyPr/>
        <a:lstStyle/>
        <a:p>
          <a:endParaRPr lang="en-US"/>
        </a:p>
      </dgm:t>
    </dgm:pt>
    <dgm:pt modelId="{AFAE1BD0-33F4-4745-A526-AF2C0D585B00}">
      <dgm:prSet/>
      <dgm:spPr>
        <a:gradFill rotWithShape="0">
          <a:gsLst>
            <a:gs pos="0">
              <a:schemeClr val="accent1">
                <a:hueOff val="0"/>
                <a:satOff val="0"/>
                <a:alphaOff val="0"/>
                <a:satMod val="103000"/>
                <a:tint val="94000"/>
                <a:lumMod val="93000"/>
                <a:lumOff val="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pPr rtl="0"/>
          <a:r>
            <a:rPr lang="en-US" smtClean="0"/>
            <a:t>AWS Services</a:t>
          </a:r>
          <a:endParaRPr lang="en-US"/>
        </a:p>
      </dgm:t>
    </dgm:pt>
    <dgm:pt modelId="{595813C9-9692-7B4A-AE39-8D01499186B6}" type="parTrans" cxnId="{A32B48BB-0856-8448-B336-77F0AC5F9959}">
      <dgm:prSet/>
      <dgm:spPr/>
      <dgm:t>
        <a:bodyPr/>
        <a:lstStyle/>
        <a:p>
          <a:endParaRPr lang="en-US"/>
        </a:p>
      </dgm:t>
    </dgm:pt>
    <dgm:pt modelId="{6B0A4368-D122-034B-A2CD-34838D6B7316}" type="sibTrans" cxnId="{A32B48BB-0856-8448-B336-77F0AC5F9959}">
      <dgm:prSet/>
      <dgm:spPr/>
      <dgm:t>
        <a:bodyPr/>
        <a:lstStyle/>
        <a:p>
          <a:endParaRPr lang="en-US"/>
        </a:p>
      </dgm:t>
    </dgm:pt>
    <dgm:pt modelId="{EBABEA3D-44CE-4D4D-B375-CB53DDECE587}">
      <dgm:prSet/>
      <dgm:spPr>
        <a:solidFill>
          <a:schemeClr val="bg1">
            <a:alpha val="54000"/>
          </a:schemeClr>
        </a:solidFill>
      </dgm:spPr>
      <dgm:t>
        <a:bodyPr/>
        <a:lstStyle/>
        <a:p>
          <a:pPr rtl="0"/>
          <a:r>
            <a:rPr lang="en-US" smtClean="0"/>
            <a:t>EC2, Lambda</a:t>
          </a:r>
          <a:endParaRPr lang="en-US"/>
        </a:p>
      </dgm:t>
    </dgm:pt>
    <dgm:pt modelId="{D9AF5FFA-4AE2-154C-B394-9BDEAD1A088C}" type="parTrans" cxnId="{8CCFE7B4-111E-8541-B15C-AC2420399AC2}">
      <dgm:prSet/>
      <dgm:spPr/>
      <dgm:t>
        <a:bodyPr/>
        <a:lstStyle/>
        <a:p>
          <a:endParaRPr lang="en-US"/>
        </a:p>
      </dgm:t>
    </dgm:pt>
    <dgm:pt modelId="{D357189D-3557-544E-93C5-63F9C28CE730}" type="sibTrans" cxnId="{8CCFE7B4-111E-8541-B15C-AC2420399AC2}">
      <dgm:prSet/>
      <dgm:spPr/>
      <dgm:t>
        <a:bodyPr/>
        <a:lstStyle/>
        <a:p>
          <a:endParaRPr lang="en-US"/>
        </a:p>
      </dgm:t>
    </dgm:pt>
    <dgm:pt modelId="{EAB77106-AE75-6F4C-A8F6-A4B036C75059}">
      <dgm:prSet/>
      <dgm:spPr>
        <a:solidFill>
          <a:schemeClr val="bg1">
            <a:alpha val="54000"/>
          </a:schemeClr>
        </a:solidFill>
      </dgm:spPr>
      <dgm:t>
        <a:bodyPr/>
        <a:lstStyle/>
        <a:p>
          <a:pPr rtl="0"/>
          <a:r>
            <a:rPr lang="en-US" smtClean="0"/>
            <a:t>Dynamo, S3</a:t>
          </a:r>
          <a:endParaRPr lang="en-US"/>
        </a:p>
      </dgm:t>
    </dgm:pt>
    <dgm:pt modelId="{398D699D-636E-7840-AE54-3CF3099A476C}" type="parTrans" cxnId="{E6877C46-141F-AE43-A7AC-55D7C2A38228}">
      <dgm:prSet/>
      <dgm:spPr/>
      <dgm:t>
        <a:bodyPr/>
        <a:lstStyle/>
        <a:p>
          <a:endParaRPr lang="en-US"/>
        </a:p>
      </dgm:t>
    </dgm:pt>
    <dgm:pt modelId="{4ED41B44-8FBA-D447-AD44-A666B0731C16}" type="sibTrans" cxnId="{E6877C46-141F-AE43-A7AC-55D7C2A38228}">
      <dgm:prSet/>
      <dgm:spPr/>
      <dgm:t>
        <a:bodyPr/>
        <a:lstStyle/>
        <a:p>
          <a:endParaRPr lang="en-US"/>
        </a:p>
      </dgm:t>
    </dgm:pt>
    <dgm:pt modelId="{9441391D-6DCF-0640-8180-22C902A7E691}">
      <dgm:prSet/>
      <dgm:spPr>
        <a:solidFill>
          <a:schemeClr val="bg1">
            <a:alpha val="54000"/>
          </a:schemeClr>
        </a:solidFill>
      </dgm:spPr>
      <dgm:t>
        <a:bodyPr/>
        <a:lstStyle/>
        <a:p>
          <a:pPr rtl="0"/>
          <a:r>
            <a:rPr lang="en-US" smtClean="0"/>
            <a:t>Kinesis, SQS</a:t>
          </a:r>
          <a:endParaRPr lang="en-US"/>
        </a:p>
      </dgm:t>
    </dgm:pt>
    <dgm:pt modelId="{0A2EF30E-8E59-ED44-BB69-DE7DC45C0C67}" type="parTrans" cxnId="{0AA4D6E9-1A97-794A-9BEF-6E0E0254ADA7}">
      <dgm:prSet/>
      <dgm:spPr/>
      <dgm:t>
        <a:bodyPr/>
        <a:lstStyle/>
        <a:p>
          <a:endParaRPr lang="en-US"/>
        </a:p>
      </dgm:t>
    </dgm:pt>
    <dgm:pt modelId="{5D6B5ED5-F686-E643-BFB6-88AB815CE42F}" type="sibTrans" cxnId="{0AA4D6E9-1A97-794A-9BEF-6E0E0254ADA7}">
      <dgm:prSet/>
      <dgm:spPr/>
      <dgm:t>
        <a:bodyPr/>
        <a:lstStyle/>
        <a:p>
          <a:endParaRPr lang="en-US"/>
        </a:p>
      </dgm:t>
    </dgm:pt>
    <dgm:pt modelId="{BF6CAF53-3918-8947-800A-8ECB58A61CE6}">
      <dgm:prSet/>
      <dgm:spPr>
        <a:solidFill>
          <a:schemeClr val="bg1">
            <a:alpha val="54000"/>
          </a:schemeClr>
        </a:solidFill>
      </dgm:spPr>
      <dgm:t>
        <a:bodyPr/>
        <a:lstStyle/>
        <a:p>
          <a:pPr rtl="0"/>
          <a:r>
            <a:rPr lang="en-US" smtClean="0"/>
            <a:t>Cloudwatch, Elastic Search</a:t>
          </a:r>
          <a:endParaRPr lang="en-US"/>
        </a:p>
      </dgm:t>
    </dgm:pt>
    <dgm:pt modelId="{86E89416-D58C-2F48-9000-E61CB534E1FB}" type="parTrans" cxnId="{9A5FE90B-A2AC-FE43-BCB1-AA0E6E72828E}">
      <dgm:prSet/>
      <dgm:spPr/>
      <dgm:t>
        <a:bodyPr/>
        <a:lstStyle/>
        <a:p>
          <a:endParaRPr lang="en-US"/>
        </a:p>
      </dgm:t>
    </dgm:pt>
    <dgm:pt modelId="{05251468-D626-7345-8EE3-51362380FAF7}" type="sibTrans" cxnId="{9A5FE90B-A2AC-FE43-BCB1-AA0E6E72828E}">
      <dgm:prSet/>
      <dgm:spPr/>
      <dgm:t>
        <a:bodyPr/>
        <a:lstStyle/>
        <a:p>
          <a:endParaRPr lang="en-US"/>
        </a:p>
      </dgm:t>
    </dgm:pt>
    <dgm:pt modelId="{D0FFFD68-8705-8A43-9806-F4CCA3574602}">
      <dgm:prSet/>
      <dgm:spPr>
        <a:gradFill rotWithShape="0">
          <a:gsLst>
            <a:gs pos="0">
              <a:schemeClr val="accent1">
                <a:hueOff val="0"/>
                <a:satOff val="0"/>
                <a:alphaOff val="0"/>
                <a:satMod val="103000"/>
                <a:tint val="94000"/>
                <a:lumMod val="93000"/>
                <a:lumOff val="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</a:gradFill>
      </dgm:spPr>
      <dgm:t>
        <a:bodyPr/>
        <a:lstStyle/>
        <a:p>
          <a:pPr rtl="0"/>
          <a:r>
            <a:rPr lang="en-US" smtClean="0"/>
            <a:t>Networking &amp; Security</a:t>
          </a:r>
          <a:endParaRPr lang="en-US"/>
        </a:p>
      </dgm:t>
    </dgm:pt>
    <dgm:pt modelId="{CA019874-8664-8F45-9AF2-FA75C692C598}" type="parTrans" cxnId="{FACB6D12-C0AA-F146-8738-5DB7EC638F23}">
      <dgm:prSet/>
      <dgm:spPr/>
      <dgm:t>
        <a:bodyPr/>
        <a:lstStyle/>
        <a:p>
          <a:endParaRPr lang="en-US"/>
        </a:p>
      </dgm:t>
    </dgm:pt>
    <dgm:pt modelId="{0D247C78-F38E-AB49-929D-734407B22540}" type="sibTrans" cxnId="{FACB6D12-C0AA-F146-8738-5DB7EC638F23}">
      <dgm:prSet/>
      <dgm:spPr/>
      <dgm:t>
        <a:bodyPr/>
        <a:lstStyle/>
        <a:p>
          <a:endParaRPr lang="en-US"/>
        </a:p>
      </dgm:t>
    </dgm:pt>
    <dgm:pt modelId="{21D77D6C-F7D4-D142-AB11-7C7D9DC20BB6}">
      <dgm:prSet/>
      <dgm:spPr>
        <a:solidFill>
          <a:schemeClr val="bg1">
            <a:alpha val="54000"/>
          </a:schemeClr>
        </a:solidFill>
      </dgm:spPr>
      <dgm:t>
        <a:bodyPr/>
        <a:lstStyle/>
        <a:p>
          <a:pPr rtl="0"/>
          <a:r>
            <a:rPr lang="en-US" smtClean="0"/>
            <a:t>ELB</a:t>
          </a:r>
          <a:endParaRPr lang="en-US"/>
        </a:p>
      </dgm:t>
    </dgm:pt>
    <dgm:pt modelId="{759EAC37-96D5-034F-A3E5-3AD3860E7538}" type="parTrans" cxnId="{ADB46CD7-E3FD-F743-90F9-A475048A1625}">
      <dgm:prSet/>
      <dgm:spPr/>
      <dgm:t>
        <a:bodyPr/>
        <a:lstStyle/>
        <a:p>
          <a:endParaRPr lang="en-US"/>
        </a:p>
      </dgm:t>
    </dgm:pt>
    <dgm:pt modelId="{35AC1D00-99E9-0341-A895-EC21511878D3}" type="sibTrans" cxnId="{ADB46CD7-E3FD-F743-90F9-A475048A1625}">
      <dgm:prSet/>
      <dgm:spPr/>
      <dgm:t>
        <a:bodyPr/>
        <a:lstStyle/>
        <a:p>
          <a:endParaRPr lang="en-US"/>
        </a:p>
      </dgm:t>
    </dgm:pt>
    <dgm:pt modelId="{E94EF44A-8270-EB45-A9EB-CA88FAA81EF2}">
      <dgm:prSet/>
      <dgm:spPr>
        <a:solidFill>
          <a:schemeClr val="bg1">
            <a:alpha val="54000"/>
          </a:schemeClr>
        </a:solidFill>
      </dgm:spPr>
      <dgm:t>
        <a:bodyPr/>
        <a:lstStyle/>
        <a:p>
          <a:pPr rtl="0"/>
          <a:r>
            <a:rPr lang="en-US" smtClean="0"/>
            <a:t>VPC</a:t>
          </a:r>
          <a:endParaRPr lang="en-US"/>
        </a:p>
      </dgm:t>
    </dgm:pt>
    <dgm:pt modelId="{4F84C025-5E8D-5B4B-B6FF-76E369E7A6D9}" type="parTrans" cxnId="{0E9D3548-2A95-AE42-971F-8C174D529A6B}">
      <dgm:prSet/>
      <dgm:spPr/>
      <dgm:t>
        <a:bodyPr/>
        <a:lstStyle/>
        <a:p>
          <a:endParaRPr lang="en-US"/>
        </a:p>
      </dgm:t>
    </dgm:pt>
    <dgm:pt modelId="{B1176DAB-DA28-5B43-B936-E6A2F3AA2B44}" type="sibTrans" cxnId="{0E9D3548-2A95-AE42-971F-8C174D529A6B}">
      <dgm:prSet/>
      <dgm:spPr/>
      <dgm:t>
        <a:bodyPr/>
        <a:lstStyle/>
        <a:p>
          <a:endParaRPr lang="en-US"/>
        </a:p>
      </dgm:t>
    </dgm:pt>
    <dgm:pt modelId="{8BF7FAE4-03B8-A944-AB62-EE240EA52ED2}">
      <dgm:prSet/>
      <dgm:spPr>
        <a:solidFill>
          <a:schemeClr val="bg1">
            <a:alpha val="54000"/>
          </a:schemeClr>
        </a:solidFill>
      </dgm:spPr>
      <dgm:t>
        <a:bodyPr/>
        <a:lstStyle/>
        <a:p>
          <a:pPr rtl="0"/>
          <a:r>
            <a:rPr lang="en-US" dirty="0" smtClean="0"/>
            <a:t>Security Groups</a:t>
          </a:r>
          <a:endParaRPr lang="en-US" dirty="0"/>
        </a:p>
      </dgm:t>
    </dgm:pt>
    <dgm:pt modelId="{9D2A709F-6972-0648-9C52-DBE22E51D0E7}" type="parTrans" cxnId="{E3F1FDFB-BC7B-A84B-8342-A95C740D2F85}">
      <dgm:prSet/>
      <dgm:spPr/>
      <dgm:t>
        <a:bodyPr/>
        <a:lstStyle/>
        <a:p>
          <a:endParaRPr lang="en-US"/>
        </a:p>
      </dgm:t>
    </dgm:pt>
    <dgm:pt modelId="{9C20F05C-0315-7848-BDDC-3915751BBDFA}" type="sibTrans" cxnId="{E3F1FDFB-BC7B-A84B-8342-A95C740D2F85}">
      <dgm:prSet/>
      <dgm:spPr/>
      <dgm:t>
        <a:bodyPr/>
        <a:lstStyle/>
        <a:p>
          <a:endParaRPr lang="en-US"/>
        </a:p>
      </dgm:t>
    </dgm:pt>
    <dgm:pt modelId="{51B3059C-8587-2A44-9453-C67CF3836AD2}">
      <dgm:prSet/>
      <dgm:spPr>
        <a:solidFill>
          <a:schemeClr val="bg1">
            <a:alpha val="54000"/>
          </a:schemeClr>
        </a:solidFill>
      </dgm:spPr>
      <dgm:t>
        <a:bodyPr/>
        <a:lstStyle/>
        <a:p>
          <a:pPr rtl="0"/>
          <a:r>
            <a:rPr lang="en-US" dirty="0" smtClean="0"/>
            <a:t>IAM Roles</a:t>
          </a:r>
          <a:endParaRPr lang="en-US" dirty="0"/>
        </a:p>
      </dgm:t>
    </dgm:pt>
    <dgm:pt modelId="{E302AD34-2F09-C349-9512-8DC1EBBD870D}" type="parTrans" cxnId="{60F9FC39-2D84-4042-9660-8568EC415206}">
      <dgm:prSet/>
      <dgm:spPr/>
    </dgm:pt>
    <dgm:pt modelId="{172D82FE-6BEC-2449-8B02-5F40A8389A38}" type="sibTrans" cxnId="{60F9FC39-2D84-4042-9660-8568EC415206}">
      <dgm:prSet/>
      <dgm:spPr/>
    </dgm:pt>
    <dgm:pt modelId="{FA1ED18C-890C-144F-AC7F-5B4D01348D01}" type="pres">
      <dgm:prSet presAssocID="{36F77FC1-8D4F-E343-B8A4-8102B1FF455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F14A3CC-2C0F-1E45-9455-159D157B5B81}" type="pres">
      <dgm:prSet presAssocID="{4D046263-78DD-7D48-B34B-18313E1C8442}" presName="composite" presStyleCnt="0"/>
      <dgm:spPr/>
    </dgm:pt>
    <dgm:pt modelId="{52D1C82D-81DE-B14F-B4D2-CB7AC66C78B7}" type="pres">
      <dgm:prSet presAssocID="{4D046263-78DD-7D48-B34B-18313E1C8442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CF5A97-CCDA-304C-BD42-A1EB688D0DD4}" type="pres">
      <dgm:prSet presAssocID="{4D046263-78DD-7D48-B34B-18313E1C8442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7E51F7B-200C-4E4F-B496-FBAFCAC8956A}" type="pres">
      <dgm:prSet presAssocID="{80ACC0E6-1D55-0540-97BD-8273C0D638E0}" presName="space" presStyleCnt="0"/>
      <dgm:spPr/>
    </dgm:pt>
    <dgm:pt modelId="{83B22783-C23A-2643-8B3B-1773793A82A4}" type="pres">
      <dgm:prSet presAssocID="{AFAE1BD0-33F4-4745-A526-AF2C0D585B00}" presName="composite" presStyleCnt="0"/>
      <dgm:spPr/>
    </dgm:pt>
    <dgm:pt modelId="{A5AD0880-B8D6-324E-AACF-8A1224D8E891}" type="pres">
      <dgm:prSet presAssocID="{AFAE1BD0-33F4-4745-A526-AF2C0D585B00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7D1E915-CD8D-D641-9AA3-39B80E6764A6}" type="pres">
      <dgm:prSet presAssocID="{AFAE1BD0-33F4-4745-A526-AF2C0D585B00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E95B9F-E68F-E04A-9FA0-743C39354D1D}" type="pres">
      <dgm:prSet presAssocID="{6B0A4368-D122-034B-A2CD-34838D6B7316}" presName="space" presStyleCnt="0"/>
      <dgm:spPr/>
    </dgm:pt>
    <dgm:pt modelId="{A29175A2-BCEC-9A40-9544-2ABA4FACB06B}" type="pres">
      <dgm:prSet presAssocID="{D0FFFD68-8705-8A43-9806-F4CCA3574602}" presName="composite" presStyleCnt="0"/>
      <dgm:spPr/>
    </dgm:pt>
    <dgm:pt modelId="{DCB866DD-A593-6643-A3F7-C88FCDCF64FC}" type="pres">
      <dgm:prSet presAssocID="{D0FFFD68-8705-8A43-9806-F4CCA3574602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F85FB1-FC1E-E442-8A53-87847F140941}" type="pres">
      <dgm:prSet presAssocID="{D0FFFD68-8705-8A43-9806-F4CCA3574602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5181F04-51A7-974E-B9D9-45A215BFA382}" type="presOf" srcId="{FBF5FDAF-B5E3-934F-83E2-280D1FDBA20E}" destId="{D8CF5A97-CCDA-304C-BD42-A1EB688D0DD4}" srcOrd="0" destOrd="0" presId="urn:microsoft.com/office/officeart/2005/8/layout/hList1"/>
    <dgm:cxn modelId="{CACE84F1-2082-584F-86BA-FE149A80D45C}" srcId="{36F77FC1-8D4F-E343-B8A4-8102B1FF4551}" destId="{4D046263-78DD-7D48-B34B-18313E1C8442}" srcOrd="0" destOrd="0" parTransId="{D54FB715-C00C-154C-A093-E18AA744AB0D}" sibTransId="{80ACC0E6-1D55-0540-97BD-8273C0D638E0}"/>
    <dgm:cxn modelId="{591E3186-A3B4-654C-8B6D-3E9C008913A7}" srcId="{4D046263-78DD-7D48-B34B-18313E1C8442}" destId="{FBF5FDAF-B5E3-934F-83E2-280D1FDBA20E}" srcOrd="0" destOrd="0" parTransId="{F31340F4-F6A9-9C4E-AB1F-CC3EF7F71A88}" sibTransId="{BAE0168F-DFD0-E74C-9153-335DE94AEF2C}"/>
    <dgm:cxn modelId="{CB744B6F-F957-6745-B6E1-7BD6F3D6EE70}" type="presOf" srcId="{AFAE1BD0-33F4-4745-A526-AF2C0D585B00}" destId="{A5AD0880-B8D6-324E-AACF-8A1224D8E891}" srcOrd="0" destOrd="0" presId="urn:microsoft.com/office/officeart/2005/8/layout/hList1"/>
    <dgm:cxn modelId="{71E65E32-6671-FA4A-8A07-0BCDB6484DD1}" type="presOf" srcId="{8BF7FAE4-03B8-A944-AB62-EE240EA52ED2}" destId="{D5F85FB1-FC1E-E442-8A53-87847F140941}" srcOrd="0" destOrd="2" presId="urn:microsoft.com/office/officeart/2005/8/layout/hList1"/>
    <dgm:cxn modelId="{0E9D3548-2A95-AE42-971F-8C174D529A6B}" srcId="{D0FFFD68-8705-8A43-9806-F4CCA3574602}" destId="{E94EF44A-8270-EB45-A9EB-CA88FAA81EF2}" srcOrd="1" destOrd="0" parTransId="{4F84C025-5E8D-5B4B-B6FF-76E369E7A6D9}" sibTransId="{B1176DAB-DA28-5B43-B936-E6A2F3AA2B44}"/>
    <dgm:cxn modelId="{1B082866-4EEB-834C-8A63-5EC9447DB9CE}" type="presOf" srcId="{4D046263-78DD-7D48-B34B-18313E1C8442}" destId="{52D1C82D-81DE-B14F-B4D2-CB7AC66C78B7}" srcOrd="0" destOrd="0" presId="urn:microsoft.com/office/officeart/2005/8/layout/hList1"/>
    <dgm:cxn modelId="{E3F1FDFB-BC7B-A84B-8342-A95C740D2F85}" srcId="{D0FFFD68-8705-8A43-9806-F4CCA3574602}" destId="{8BF7FAE4-03B8-A944-AB62-EE240EA52ED2}" srcOrd="2" destOrd="0" parTransId="{9D2A709F-6972-0648-9C52-DBE22E51D0E7}" sibTransId="{9C20F05C-0315-7848-BDDC-3915751BBDFA}"/>
    <dgm:cxn modelId="{3CD1835A-7AB2-5946-9AFE-C8611A06E248}" type="presOf" srcId="{BF6CAF53-3918-8947-800A-8ECB58A61CE6}" destId="{17D1E915-CD8D-D641-9AA3-39B80E6764A6}" srcOrd="0" destOrd="3" presId="urn:microsoft.com/office/officeart/2005/8/layout/hList1"/>
    <dgm:cxn modelId="{FD4A461F-22FF-694B-9AEA-4A32F913B7CF}" srcId="{4D046263-78DD-7D48-B34B-18313E1C8442}" destId="{9937CBBB-F9CA-5445-A6B5-80868ACE8A15}" srcOrd="2" destOrd="0" parTransId="{D751DBE0-D638-B741-A812-D6A5360FFC9C}" sibTransId="{915CB171-F823-CC44-81E0-E1B3A9AA67E1}"/>
    <dgm:cxn modelId="{85B824C8-51C7-A849-A271-6814AFC0B86B}" type="presOf" srcId="{9937CBBB-F9CA-5445-A6B5-80868ACE8A15}" destId="{D8CF5A97-CCDA-304C-BD42-A1EB688D0DD4}" srcOrd="0" destOrd="2" presId="urn:microsoft.com/office/officeart/2005/8/layout/hList1"/>
    <dgm:cxn modelId="{56553B38-BFDA-D540-BCC7-879A5F9B3DFD}" type="presOf" srcId="{E94EF44A-8270-EB45-A9EB-CA88FAA81EF2}" destId="{D5F85FB1-FC1E-E442-8A53-87847F140941}" srcOrd="0" destOrd="1" presId="urn:microsoft.com/office/officeart/2005/8/layout/hList1"/>
    <dgm:cxn modelId="{ADB46CD7-E3FD-F743-90F9-A475048A1625}" srcId="{D0FFFD68-8705-8A43-9806-F4CCA3574602}" destId="{21D77D6C-F7D4-D142-AB11-7C7D9DC20BB6}" srcOrd="0" destOrd="0" parTransId="{759EAC37-96D5-034F-A3E5-3AD3860E7538}" sibTransId="{35AC1D00-99E9-0341-A895-EC21511878D3}"/>
    <dgm:cxn modelId="{9A5FE90B-A2AC-FE43-BCB1-AA0E6E72828E}" srcId="{AFAE1BD0-33F4-4745-A526-AF2C0D585B00}" destId="{BF6CAF53-3918-8947-800A-8ECB58A61CE6}" srcOrd="3" destOrd="0" parTransId="{86E89416-D58C-2F48-9000-E61CB534E1FB}" sibTransId="{05251468-D626-7345-8EE3-51362380FAF7}"/>
    <dgm:cxn modelId="{3A926495-36E5-4940-8528-C3CB51FAB393}" type="presOf" srcId="{EAB77106-AE75-6F4C-A8F6-A4B036C75059}" destId="{17D1E915-CD8D-D641-9AA3-39B80E6764A6}" srcOrd="0" destOrd="1" presId="urn:microsoft.com/office/officeart/2005/8/layout/hList1"/>
    <dgm:cxn modelId="{6EFDFBB5-0AC1-DE4C-8EA1-8462068EAE2F}" type="presOf" srcId="{D0FFFD68-8705-8A43-9806-F4CCA3574602}" destId="{DCB866DD-A593-6643-A3F7-C88FCDCF64FC}" srcOrd="0" destOrd="0" presId="urn:microsoft.com/office/officeart/2005/8/layout/hList1"/>
    <dgm:cxn modelId="{E6877C46-141F-AE43-A7AC-55D7C2A38228}" srcId="{AFAE1BD0-33F4-4745-A526-AF2C0D585B00}" destId="{EAB77106-AE75-6F4C-A8F6-A4B036C75059}" srcOrd="1" destOrd="0" parTransId="{398D699D-636E-7840-AE54-3CF3099A476C}" sibTransId="{4ED41B44-8FBA-D447-AD44-A666B0731C16}"/>
    <dgm:cxn modelId="{8CCFE7B4-111E-8541-B15C-AC2420399AC2}" srcId="{AFAE1BD0-33F4-4745-A526-AF2C0D585B00}" destId="{EBABEA3D-44CE-4D4D-B375-CB53DDECE587}" srcOrd="0" destOrd="0" parTransId="{D9AF5FFA-4AE2-154C-B394-9BDEAD1A088C}" sibTransId="{D357189D-3557-544E-93C5-63F9C28CE730}"/>
    <dgm:cxn modelId="{9F7621A4-F882-7743-A95B-426B22AAEB64}" srcId="{4D046263-78DD-7D48-B34B-18313E1C8442}" destId="{06A2A8F6-0672-F44A-9448-7F746AB0B7B5}" srcOrd="1" destOrd="0" parTransId="{3973D7E7-FFDC-CF48-AFE4-36484A2A23F8}" sibTransId="{01B11F53-62CD-844E-AA44-04EC9CC2C4EF}"/>
    <dgm:cxn modelId="{A32B48BB-0856-8448-B336-77F0AC5F9959}" srcId="{36F77FC1-8D4F-E343-B8A4-8102B1FF4551}" destId="{AFAE1BD0-33F4-4745-A526-AF2C0D585B00}" srcOrd="1" destOrd="0" parTransId="{595813C9-9692-7B4A-AE39-8D01499186B6}" sibTransId="{6B0A4368-D122-034B-A2CD-34838D6B7316}"/>
    <dgm:cxn modelId="{F0819EC9-3997-3E4E-B58E-252DF258BE8E}" type="presOf" srcId="{9441391D-6DCF-0640-8180-22C902A7E691}" destId="{17D1E915-CD8D-D641-9AA3-39B80E6764A6}" srcOrd="0" destOrd="2" presId="urn:microsoft.com/office/officeart/2005/8/layout/hList1"/>
    <dgm:cxn modelId="{FACB6D12-C0AA-F146-8738-5DB7EC638F23}" srcId="{36F77FC1-8D4F-E343-B8A4-8102B1FF4551}" destId="{D0FFFD68-8705-8A43-9806-F4CCA3574602}" srcOrd="2" destOrd="0" parTransId="{CA019874-8664-8F45-9AF2-FA75C692C598}" sibTransId="{0D247C78-F38E-AB49-929D-734407B22540}"/>
    <dgm:cxn modelId="{EFC60A37-60CC-DF43-8464-11EADA0887CA}" type="presOf" srcId="{36F77FC1-8D4F-E343-B8A4-8102B1FF4551}" destId="{FA1ED18C-890C-144F-AC7F-5B4D01348D01}" srcOrd="0" destOrd="0" presId="urn:microsoft.com/office/officeart/2005/8/layout/hList1"/>
    <dgm:cxn modelId="{86EFDA71-DDEA-1142-AADA-CFE1C99BA266}" type="presOf" srcId="{06A2A8F6-0672-F44A-9448-7F746AB0B7B5}" destId="{D8CF5A97-CCDA-304C-BD42-A1EB688D0DD4}" srcOrd="0" destOrd="1" presId="urn:microsoft.com/office/officeart/2005/8/layout/hList1"/>
    <dgm:cxn modelId="{0AA4D6E9-1A97-794A-9BEF-6E0E0254ADA7}" srcId="{AFAE1BD0-33F4-4745-A526-AF2C0D585B00}" destId="{9441391D-6DCF-0640-8180-22C902A7E691}" srcOrd="2" destOrd="0" parTransId="{0A2EF30E-8E59-ED44-BB69-DE7DC45C0C67}" sibTransId="{5D6B5ED5-F686-E643-BFB6-88AB815CE42F}"/>
    <dgm:cxn modelId="{D239F27C-C684-AE46-9DB1-E55FF67D257D}" type="presOf" srcId="{51B3059C-8587-2A44-9453-C67CF3836AD2}" destId="{D5F85FB1-FC1E-E442-8A53-87847F140941}" srcOrd="0" destOrd="3" presId="urn:microsoft.com/office/officeart/2005/8/layout/hList1"/>
    <dgm:cxn modelId="{1712F0C8-C87D-7F4F-9D4D-DB089D3613B9}" type="presOf" srcId="{EBABEA3D-44CE-4D4D-B375-CB53DDECE587}" destId="{17D1E915-CD8D-D641-9AA3-39B80E6764A6}" srcOrd="0" destOrd="0" presId="urn:microsoft.com/office/officeart/2005/8/layout/hList1"/>
    <dgm:cxn modelId="{60F9FC39-2D84-4042-9660-8568EC415206}" srcId="{D0FFFD68-8705-8A43-9806-F4CCA3574602}" destId="{51B3059C-8587-2A44-9453-C67CF3836AD2}" srcOrd="3" destOrd="0" parTransId="{E302AD34-2F09-C349-9512-8DC1EBBD870D}" sibTransId="{172D82FE-6BEC-2449-8B02-5F40A8389A38}"/>
    <dgm:cxn modelId="{0D8AA202-F8CB-3D46-9583-B317C70BF239}" type="presOf" srcId="{21D77D6C-F7D4-D142-AB11-7C7D9DC20BB6}" destId="{D5F85FB1-FC1E-E442-8A53-87847F140941}" srcOrd="0" destOrd="0" presId="urn:microsoft.com/office/officeart/2005/8/layout/hList1"/>
    <dgm:cxn modelId="{3D5A549F-2999-0F4F-A744-9CAFAE595C7C}" type="presParOf" srcId="{FA1ED18C-890C-144F-AC7F-5B4D01348D01}" destId="{AF14A3CC-2C0F-1E45-9455-159D157B5B81}" srcOrd="0" destOrd="0" presId="urn:microsoft.com/office/officeart/2005/8/layout/hList1"/>
    <dgm:cxn modelId="{658D9E40-9F17-AD49-9D4A-46F8EB0839E7}" type="presParOf" srcId="{AF14A3CC-2C0F-1E45-9455-159D157B5B81}" destId="{52D1C82D-81DE-B14F-B4D2-CB7AC66C78B7}" srcOrd="0" destOrd="0" presId="urn:microsoft.com/office/officeart/2005/8/layout/hList1"/>
    <dgm:cxn modelId="{E528E443-C24D-7B4D-958D-27DA4F8FBBA8}" type="presParOf" srcId="{AF14A3CC-2C0F-1E45-9455-159D157B5B81}" destId="{D8CF5A97-CCDA-304C-BD42-A1EB688D0DD4}" srcOrd="1" destOrd="0" presId="urn:microsoft.com/office/officeart/2005/8/layout/hList1"/>
    <dgm:cxn modelId="{C4832187-8D78-B546-8D2F-D75DD396BF3D}" type="presParOf" srcId="{FA1ED18C-890C-144F-AC7F-5B4D01348D01}" destId="{97E51F7B-200C-4E4F-B496-FBAFCAC8956A}" srcOrd="1" destOrd="0" presId="urn:microsoft.com/office/officeart/2005/8/layout/hList1"/>
    <dgm:cxn modelId="{28671A3A-C8E3-8447-89B6-72C71BD4AC82}" type="presParOf" srcId="{FA1ED18C-890C-144F-AC7F-5B4D01348D01}" destId="{83B22783-C23A-2643-8B3B-1773793A82A4}" srcOrd="2" destOrd="0" presId="urn:microsoft.com/office/officeart/2005/8/layout/hList1"/>
    <dgm:cxn modelId="{25AF3256-2610-CF4D-9BB7-AA476F233E8C}" type="presParOf" srcId="{83B22783-C23A-2643-8B3B-1773793A82A4}" destId="{A5AD0880-B8D6-324E-AACF-8A1224D8E891}" srcOrd="0" destOrd="0" presId="urn:microsoft.com/office/officeart/2005/8/layout/hList1"/>
    <dgm:cxn modelId="{2187F3AB-604F-4D43-84F1-3F80ED9F49F3}" type="presParOf" srcId="{83B22783-C23A-2643-8B3B-1773793A82A4}" destId="{17D1E915-CD8D-D641-9AA3-39B80E6764A6}" srcOrd="1" destOrd="0" presId="urn:microsoft.com/office/officeart/2005/8/layout/hList1"/>
    <dgm:cxn modelId="{E45E6F8A-9B27-6E47-B897-0FD84D5B26BB}" type="presParOf" srcId="{FA1ED18C-890C-144F-AC7F-5B4D01348D01}" destId="{85E95B9F-E68F-E04A-9FA0-743C39354D1D}" srcOrd="3" destOrd="0" presId="urn:microsoft.com/office/officeart/2005/8/layout/hList1"/>
    <dgm:cxn modelId="{D4C31871-24CA-A74C-8392-8FB496BC3E9F}" type="presParOf" srcId="{FA1ED18C-890C-144F-AC7F-5B4D01348D01}" destId="{A29175A2-BCEC-9A40-9544-2ABA4FACB06B}" srcOrd="4" destOrd="0" presId="urn:microsoft.com/office/officeart/2005/8/layout/hList1"/>
    <dgm:cxn modelId="{2E46628A-3BAF-334E-A229-722DDEF56265}" type="presParOf" srcId="{A29175A2-BCEC-9A40-9544-2ABA4FACB06B}" destId="{DCB866DD-A593-6643-A3F7-C88FCDCF64FC}" srcOrd="0" destOrd="0" presId="urn:microsoft.com/office/officeart/2005/8/layout/hList1"/>
    <dgm:cxn modelId="{D8CB55EC-6652-AD42-811A-C2FD582ADA35}" type="presParOf" srcId="{A29175A2-BCEC-9A40-9544-2ABA4FACB06B}" destId="{D5F85FB1-FC1E-E442-8A53-87847F14094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2EE247BA-88BF-644E-BC03-3AFBE6D479BB}" type="doc">
      <dgm:prSet loTypeId="urn:microsoft.com/office/officeart/2005/8/layout/hList1" loCatId="process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32AF052-DE2F-D34B-B6D4-F3A598D7CECF}">
      <dgm:prSet/>
      <dgm:spPr/>
      <dgm:t>
        <a:bodyPr/>
        <a:lstStyle/>
        <a:p>
          <a:pPr rtl="0"/>
          <a:r>
            <a:rPr lang="en-US" dirty="0" smtClean="0"/>
            <a:t>Tool Consideration</a:t>
          </a:r>
          <a:endParaRPr lang="en-US" dirty="0"/>
        </a:p>
      </dgm:t>
    </dgm:pt>
    <dgm:pt modelId="{703644FA-E4B6-A14C-A4E0-C59EE42585ED}" type="parTrans" cxnId="{C6B665DC-FB82-E644-8CCF-15AD5AF6BA3E}">
      <dgm:prSet/>
      <dgm:spPr/>
      <dgm:t>
        <a:bodyPr/>
        <a:lstStyle/>
        <a:p>
          <a:endParaRPr lang="en-US"/>
        </a:p>
      </dgm:t>
    </dgm:pt>
    <dgm:pt modelId="{A9FAB04D-0F12-4441-98E3-5D542F7723F4}" type="sibTrans" cxnId="{C6B665DC-FB82-E644-8CCF-15AD5AF6BA3E}">
      <dgm:prSet/>
      <dgm:spPr/>
      <dgm:t>
        <a:bodyPr/>
        <a:lstStyle/>
        <a:p>
          <a:endParaRPr lang="en-US"/>
        </a:p>
      </dgm:t>
    </dgm:pt>
    <dgm:pt modelId="{659969D4-D681-C642-9D6F-179928B2F7BC}">
      <dgm:prSet custT="1"/>
      <dgm:spPr/>
      <dgm:t>
        <a:bodyPr/>
        <a:lstStyle/>
        <a:p>
          <a:pPr rtl="0"/>
          <a:r>
            <a:rPr lang="en-US" sz="4400" dirty="0" err="1" smtClean="0">
              <a:solidFill>
                <a:schemeClr val="tx1"/>
              </a:solidFill>
            </a:rPr>
            <a:t>Jmeter,Gatling,Artillery</a:t>
          </a:r>
          <a:r>
            <a:rPr lang="en-US" sz="4400" dirty="0" smtClean="0">
              <a:solidFill>
                <a:schemeClr val="tx1"/>
              </a:solidFill>
            </a:rPr>
            <a:t>...</a:t>
          </a:r>
          <a:endParaRPr lang="en-US" sz="4400" dirty="0">
            <a:solidFill>
              <a:schemeClr val="tx1"/>
            </a:solidFill>
          </a:endParaRPr>
        </a:p>
      </dgm:t>
    </dgm:pt>
    <dgm:pt modelId="{C41B4C58-0E56-3D42-8C73-1C43B523CEEA}" type="parTrans" cxnId="{73ACCB94-018B-4549-9C6B-26E760243981}">
      <dgm:prSet/>
      <dgm:spPr/>
      <dgm:t>
        <a:bodyPr/>
        <a:lstStyle/>
        <a:p>
          <a:endParaRPr lang="en-US"/>
        </a:p>
      </dgm:t>
    </dgm:pt>
    <dgm:pt modelId="{927AE1E9-8967-834F-B54D-3E340B2D35D5}" type="sibTrans" cxnId="{73ACCB94-018B-4549-9C6B-26E760243981}">
      <dgm:prSet/>
      <dgm:spPr/>
      <dgm:t>
        <a:bodyPr/>
        <a:lstStyle/>
        <a:p>
          <a:endParaRPr lang="en-US"/>
        </a:p>
      </dgm:t>
    </dgm:pt>
    <dgm:pt modelId="{E912558B-093D-7B4B-8EFC-8865310E645A}" type="pres">
      <dgm:prSet presAssocID="{2EE247BA-88BF-644E-BC03-3AFBE6D479BB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1DD7D95-8653-064D-B70F-FFD30A74E303}" type="pres">
      <dgm:prSet presAssocID="{932AF052-DE2F-D34B-B6D4-F3A598D7CECF}" presName="composite" presStyleCnt="0"/>
      <dgm:spPr/>
    </dgm:pt>
    <dgm:pt modelId="{9EE4F423-3FAE-B342-A6FD-BDBD77EB5E89}" type="pres">
      <dgm:prSet presAssocID="{932AF052-DE2F-D34B-B6D4-F3A598D7CECF}" presName="parTx" presStyleLbl="alignNode1" presStyleIdx="0" presStyleCnt="1" custLinFactNeighborX="-22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EA6A8C2-C24F-2E43-83C8-11DA06DFD161}" type="pres">
      <dgm:prSet presAssocID="{932AF052-DE2F-D34B-B6D4-F3A598D7CECF}" presName="desTx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6B665DC-FB82-E644-8CCF-15AD5AF6BA3E}" srcId="{2EE247BA-88BF-644E-BC03-3AFBE6D479BB}" destId="{932AF052-DE2F-D34B-B6D4-F3A598D7CECF}" srcOrd="0" destOrd="0" parTransId="{703644FA-E4B6-A14C-A4E0-C59EE42585ED}" sibTransId="{A9FAB04D-0F12-4441-98E3-5D542F7723F4}"/>
    <dgm:cxn modelId="{60E4D952-A6B5-9B4D-AFC0-24D91D825E38}" type="presOf" srcId="{2EE247BA-88BF-644E-BC03-3AFBE6D479BB}" destId="{E912558B-093D-7B4B-8EFC-8865310E645A}" srcOrd="0" destOrd="0" presId="urn:microsoft.com/office/officeart/2005/8/layout/hList1"/>
    <dgm:cxn modelId="{73ACCB94-018B-4549-9C6B-26E760243981}" srcId="{932AF052-DE2F-D34B-B6D4-F3A598D7CECF}" destId="{659969D4-D681-C642-9D6F-179928B2F7BC}" srcOrd="0" destOrd="0" parTransId="{C41B4C58-0E56-3D42-8C73-1C43B523CEEA}" sibTransId="{927AE1E9-8967-834F-B54D-3E340B2D35D5}"/>
    <dgm:cxn modelId="{4817F300-0C3C-374C-A552-A995D5739F5C}" type="presOf" srcId="{932AF052-DE2F-D34B-B6D4-F3A598D7CECF}" destId="{9EE4F423-3FAE-B342-A6FD-BDBD77EB5E89}" srcOrd="0" destOrd="0" presId="urn:microsoft.com/office/officeart/2005/8/layout/hList1"/>
    <dgm:cxn modelId="{1089C013-FB74-1348-AA1F-7C84A78BF4E3}" type="presOf" srcId="{659969D4-D681-C642-9D6F-179928B2F7BC}" destId="{4EA6A8C2-C24F-2E43-83C8-11DA06DFD161}" srcOrd="0" destOrd="0" presId="urn:microsoft.com/office/officeart/2005/8/layout/hList1"/>
    <dgm:cxn modelId="{854BF8C4-AB1F-CD44-9128-65F924339F4F}" type="presParOf" srcId="{E912558B-093D-7B4B-8EFC-8865310E645A}" destId="{E1DD7D95-8653-064D-B70F-FFD30A74E303}" srcOrd="0" destOrd="0" presId="urn:microsoft.com/office/officeart/2005/8/layout/hList1"/>
    <dgm:cxn modelId="{C950A5A9-C63A-D648-95FD-36A0D161D7A4}" type="presParOf" srcId="{E1DD7D95-8653-064D-B70F-FFD30A74E303}" destId="{9EE4F423-3FAE-B342-A6FD-BDBD77EB5E89}" srcOrd="0" destOrd="0" presId="urn:microsoft.com/office/officeart/2005/8/layout/hList1"/>
    <dgm:cxn modelId="{139C8E74-49E7-AB41-BA4C-60BD94195F12}" type="presParOf" srcId="{E1DD7D95-8653-064D-B70F-FFD30A74E303}" destId="{4EA6A8C2-C24F-2E43-83C8-11DA06DFD16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DA8C70-ADBA-BD44-85B6-F9421763FB35}">
      <dsp:nvSpPr>
        <dsp:cNvPr id="0" name=""/>
        <dsp:cNvSpPr/>
      </dsp:nvSpPr>
      <dsp:spPr>
        <a:xfrm>
          <a:off x="0" y="0"/>
          <a:ext cx="4377267" cy="743535"/>
        </a:xfrm>
        <a:prstGeom prst="roundRect">
          <a:avLst/>
        </a:prstGeom>
        <a:solidFill>
          <a:schemeClr val="bg1">
            <a:alpha val="57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smtClean="0">
              <a:solidFill>
                <a:schemeClr val="bg2">
                  <a:lumMod val="10000"/>
                </a:schemeClr>
              </a:solidFill>
            </a:rPr>
            <a:t>Requirements</a:t>
          </a:r>
          <a:endParaRPr lang="en-US" sz="3100" kern="1200">
            <a:solidFill>
              <a:schemeClr val="bg2">
                <a:lumMod val="10000"/>
              </a:schemeClr>
            </a:solidFill>
          </a:endParaRPr>
        </a:p>
      </dsp:txBody>
      <dsp:txXfrm>
        <a:off x="36296" y="36296"/>
        <a:ext cx="4304675" cy="670943"/>
      </dsp:txXfrm>
    </dsp:sp>
    <dsp:sp modelId="{92CB8DCA-19D8-3E40-9938-3C24240C5D7C}">
      <dsp:nvSpPr>
        <dsp:cNvPr id="0" name=""/>
        <dsp:cNvSpPr/>
      </dsp:nvSpPr>
      <dsp:spPr>
        <a:xfrm>
          <a:off x="0" y="857744"/>
          <a:ext cx="4377267" cy="743535"/>
        </a:xfrm>
        <a:prstGeom prst="roundRect">
          <a:avLst/>
        </a:prstGeom>
        <a:solidFill>
          <a:schemeClr val="bg1">
            <a:alpha val="57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smtClean="0">
              <a:solidFill>
                <a:schemeClr val="bg2">
                  <a:lumMod val="10000"/>
                </a:schemeClr>
              </a:solidFill>
            </a:rPr>
            <a:t>Management</a:t>
          </a:r>
          <a:endParaRPr lang="en-US" sz="3100" kern="1200">
            <a:solidFill>
              <a:schemeClr val="bg2">
                <a:lumMod val="10000"/>
              </a:schemeClr>
            </a:solidFill>
          </a:endParaRPr>
        </a:p>
      </dsp:txBody>
      <dsp:txXfrm>
        <a:off x="36296" y="894040"/>
        <a:ext cx="4304675" cy="670943"/>
      </dsp:txXfrm>
    </dsp:sp>
    <dsp:sp modelId="{1DC2C892-C723-3742-B9CF-D487F0102EA8}">
      <dsp:nvSpPr>
        <dsp:cNvPr id="0" name=""/>
        <dsp:cNvSpPr/>
      </dsp:nvSpPr>
      <dsp:spPr>
        <a:xfrm>
          <a:off x="0" y="1690559"/>
          <a:ext cx="4377267" cy="743535"/>
        </a:xfrm>
        <a:prstGeom prst="roundRect">
          <a:avLst/>
        </a:prstGeom>
        <a:solidFill>
          <a:schemeClr val="bg1">
            <a:alpha val="57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smtClean="0">
              <a:solidFill>
                <a:schemeClr val="bg2">
                  <a:lumMod val="10000"/>
                </a:schemeClr>
              </a:solidFill>
            </a:rPr>
            <a:t>Design</a:t>
          </a:r>
          <a:endParaRPr lang="en-US" sz="3100" kern="1200">
            <a:solidFill>
              <a:schemeClr val="bg2">
                <a:lumMod val="10000"/>
              </a:schemeClr>
            </a:solidFill>
          </a:endParaRPr>
        </a:p>
      </dsp:txBody>
      <dsp:txXfrm>
        <a:off x="36296" y="1726855"/>
        <a:ext cx="4304675" cy="670943"/>
      </dsp:txXfrm>
    </dsp:sp>
    <dsp:sp modelId="{37CA6DA9-2BBE-E14B-9413-14938E3EEB55}">
      <dsp:nvSpPr>
        <dsp:cNvPr id="0" name=""/>
        <dsp:cNvSpPr/>
      </dsp:nvSpPr>
      <dsp:spPr>
        <a:xfrm>
          <a:off x="0" y="2523375"/>
          <a:ext cx="4377267" cy="743535"/>
        </a:xfrm>
        <a:prstGeom prst="roundRect">
          <a:avLst/>
        </a:prstGeom>
        <a:solidFill>
          <a:schemeClr val="bg1">
            <a:alpha val="57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smtClean="0">
              <a:solidFill>
                <a:schemeClr val="bg2">
                  <a:lumMod val="10000"/>
                </a:schemeClr>
              </a:solidFill>
            </a:rPr>
            <a:t>Build</a:t>
          </a:r>
          <a:endParaRPr lang="en-US" sz="3100" kern="1200">
            <a:solidFill>
              <a:schemeClr val="bg2">
                <a:lumMod val="10000"/>
              </a:schemeClr>
            </a:solidFill>
          </a:endParaRPr>
        </a:p>
      </dsp:txBody>
      <dsp:txXfrm>
        <a:off x="36296" y="2559671"/>
        <a:ext cx="4304675" cy="670943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6D9029-6B03-CA46-B031-A5E0424AC394}">
      <dsp:nvSpPr>
        <dsp:cNvPr id="0" name=""/>
        <dsp:cNvSpPr/>
      </dsp:nvSpPr>
      <dsp:spPr>
        <a:xfrm>
          <a:off x="52" y="201498"/>
          <a:ext cx="5049090" cy="10080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8920" tIns="142240" rIns="248920" bIns="142240" numCol="1" spcCol="1270" anchor="ctr" anchorCtr="0">
          <a:noAutofit/>
        </a:bodyPr>
        <a:lstStyle/>
        <a:p>
          <a:pPr lvl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/>
            <a:t>Scripting</a:t>
          </a:r>
          <a:endParaRPr lang="en-US" sz="3500" kern="1200" dirty="0"/>
        </a:p>
      </dsp:txBody>
      <dsp:txXfrm>
        <a:off x="52" y="201498"/>
        <a:ext cx="5049090" cy="1008000"/>
      </dsp:txXfrm>
    </dsp:sp>
    <dsp:sp modelId="{53F648B0-B75D-DD4F-80B3-8EFFEC8464EA}">
      <dsp:nvSpPr>
        <dsp:cNvPr id="0" name=""/>
        <dsp:cNvSpPr/>
      </dsp:nvSpPr>
      <dsp:spPr>
        <a:xfrm>
          <a:off x="52" y="1209498"/>
          <a:ext cx="5049090" cy="211365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248920" bIns="280035" numCol="1" spcCol="1270" anchor="t" anchorCtr="0">
          <a:noAutofit/>
        </a:bodyPr>
        <a:lstStyle/>
        <a:p>
          <a:pPr marL="285750" lvl="1" indent="-285750" algn="l" defTabSz="1555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500" kern="1200" smtClean="0"/>
            <a:t>Applications under Test</a:t>
          </a:r>
          <a:endParaRPr lang="en-US" sz="3500" kern="1200"/>
        </a:p>
        <a:p>
          <a:pPr marL="285750" lvl="1" indent="-285750" algn="l" defTabSz="1555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500" kern="1200" dirty="0" smtClean="0"/>
            <a:t>Language &amp; capabilities</a:t>
          </a:r>
          <a:endParaRPr lang="en-US" sz="3500" kern="1200" dirty="0"/>
        </a:p>
        <a:p>
          <a:pPr marL="285750" lvl="1" indent="-285750" algn="l" defTabSz="1555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500" kern="1200" smtClean="0"/>
            <a:t>Code based or UI</a:t>
          </a:r>
          <a:endParaRPr lang="en-US" sz="3500" kern="1200"/>
        </a:p>
      </dsp:txBody>
      <dsp:txXfrm>
        <a:off x="52" y="1209498"/>
        <a:ext cx="5049090" cy="2113650"/>
      </dsp:txXfrm>
    </dsp:sp>
    <dsp:sp modelId="{39AEC7F8-8266-6F4D-B4B2-5E1AC1182809}">
      <dsp:nvSpPr>
        <dsp:cNvPr id="0" name=""/>
        <dsp:cNvSpPr/>
      </dsp:nvSpPr>
      <dsp:spPr>
        <a:xfrm>
          <a:off x="5756016" y="201498"/>
          <a:ext cx="5049090" cy="10080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8920" tIns="142240" rIns="248920" bIns="142240" numCol="1" spcCol="1270" anchor="ctr" anchorCtr="0">
          <a:noAutofit/>
        </a:bodyPr>
        <a:lstStyle/>
        <a:p>
          <a:pPr lvl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smtClean="0"/>
            <a:t>Integration</a:t>
          </a:r>
          <a:endParaRPr lang="en-US" sz="3500" kern="1200"/>
        </a:p>
      </dsp:txBody>
      <dsp:txXfrm>
        <a:off x="5756016" y="201498"/>
        <a:ext cx="5049090" cy="1008000"/>
      </dsp:txXfrm>
    </dsp:sp>
    <dsp:sp modelId="{538FE413-0DED-444F-B67A-9B3142ED3B3B}">
      <dsp:nvSpPr>
        <dsp:cNvPr id="0" name=""/>
        <dsp:cNvSpPr/>
      </dsp:nvSpPr>
      <dsp:spPr>
        <a:xfrm>
          <a:off x="5756016" y="1209498"/>
          <a:ext cx="5049090" cy="211365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248920" bIns="280035" numCol="1" spcCol="1270" anchor="t" anchorCtr="0">
          <a:noAutofit/>
        </a:bodyPr>
        <a:lstStyle/>
        <a:p>
          <a:pPr marL="285750" lvl="1" indent="-285750" algn="l" defTabSz="1555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500" kern="1200" dirty="0" smtClean="0"/>
            <a:t>Automation support</a:t>
          </a:r>
          <a:endParaRPr lang="en-US" sz="3500" kern="1200" dirty="0"/>
        </a:p>
        <a:p>
          <a:pPr marL="285750" lvl="1" indent="-285750" algn="l" defTabSz="1555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500" kern="1200" dirty="0" smtClean="0"/>
            <a:t>Results Output</a:t>
          </a:r>
          <a:endParaRPr lang="en-US" sz="3500" kern="1200" dirty="0"/>
        </a:p>
        <a:p>
          <a:pPr marL="285750" lvl="1" indent="-285750" algn="l" defTabSz="1555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500" kern="1200" dirty="0" smtClean="0"/>
            <a:t>AWS Load Generation</a:t>
          </a:r>
          <a:endParaRPr lang="en-US" sz="3500" kern="1200" dirty="0"/>
        </a:p>
      </dsp:txBody>
      <dsp:txXfrm>
        <a:off x="5756016" y="1209498"/>
        <a:ext cx="5049090" cy="211365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A11DF4-AE55-584F-BF67-E0E826AA46FE}">
      <dsp:nvSpPr>
        <dsp:cNvPr id="0" name=""/>
        <dsp:cNvSpPr/>
      </dsp:nvSpPr>
      <dsp:spPr>
        <a:xfrm>
          <a:off x="53" y="51920"/>
          <a:ext cx="5109622" cy="146118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8920" tIns="142240" rIns="248920" bIns="142240" numCol="1" spcCol="1270" anchor="ctr" anchorCtr="0">
          <a:noAutofit/>
        </a:bodyPr>
        <a:lstStyle/>
        <a:p>
          <a:pPr lvl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/>
            <a:t>Resources</a:t>
          </a:r>
        </a:p>
        <a:p>
          <a:pPr lvl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/>
            <a:t>dynamic or static</a:t>
          </a:r>
          <a:endParaRPr lang="en-US" sz="3500" kern="1200" dirty="0"/>
        </a:p>
      </dsp:txBody>
      <dsp:txXfrm>
        <a:off x="53" y="51920"/>
        <a:ext cx="5109622" cy="1461184"/>
      </dsp:txXfrm>
    </dsp:sp>
    <dsp:sp modelId="{C3FBB75C-5614-9743-AD5D-0BB463B7BE38}">
      <dsp:nvSpPr>
        <dsp:cNvPr id="0" name=""/>
        <dsp:cNvSpPr/>
      </dsp:nvSpPr>
      <dsp:spPr>
        <a:xfrm>
          <a:off x="53" y="1513104"/>
          <a:ext cx="5109622" cy="323652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248920" bIns="280035" numCol="1" spcCol="1270" anchor="t" anchorCtr="0">
          <a:noAutofit/>
        </a:bodyPr>
        <a:lstStyle/>
        <a:p>
          <a:pPr marL="285750" lvl="1" indent="-285750" algn="l" defTabSz="1555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is-IS" sz="3500" kern="1200" smtClean="0"/>
            <a:t>EC2</a:t>
          </a:r>
          <a:endParaRPr lang="is-IS" sz="3500" kern="1200"/>
        </a:p>
        <a:p>
          <a:pPr marL="285750" lvl="1" indent="-285750" algn="l" defTabSz="1555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500" kern="1200" smtClean="0"/>
            <a:t>Lambda</a:t>
          </a:r>
          <a:endParaRPr lang="en-US" sz="3500" kern="1200"/>
        </a:p>
        <a:p>
          <a:pPr marL="285750" lvl="1" indent="-285750" algn="l" defTabSz="1555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500" kern="1200" dirty="0" smtClean="0"/>
            <a:t>On-</a:t>
          </a:r>
          <a:r>
            <a:rPr lang="en-US" sz="3500" kern="1200" dirty="0" err="1" smtClean="0"/>
            <a:t>prem</a:t>
          </a:r>
          <a:endParaRPr lang="en-US" sz="3500" kern="1200" dirty="0"/>
        </a:p>
      </dsp:txBody>
      <dsp:txXfrm>
        <a:off x="53" y="1513104"/>
        <a:ext cx="5109622" cy="3236526"/>
      </dsp:txXfrm>
    </dsp:sp>
    <dsp:sp modelId="{5E119D30-9FFE-A84F-B595-DB5ADAA39238}">
      <dsp:nvSpPr>
        <dsp:cNvPr id="0" name=""/>
        <dsp:cNvSpPr/>
      </dsp:nvSpPr>
      <dsp:spPr>
        <a:xfrm>
          <a:off x="5825023" y="51920"/>
          <a:ext cx="5109622" cy="146118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8920" tIns="142240" rIns="248920" bIns="142240" numCol="1" spcCol="1270" anchor="ctr" anchorCtr="0">
          <a:noAutofit/>
        </a:bodyPr>
        <a:lstStyle/>
        <a:p>
          <a:pPr lvl="0" algn="ctr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/>
            <a:t>Considerations</a:t>
          </a:r>
          <a:endParaRPr lang="en-US" sz="3500" kern="1200" dirty="0"/>
        </a:p>
      </dsp:txBody>
      <dsp:txXfrm>
        <a:off x="5825023" y="51920"/>
        <a:ext cx="5109622" cy="1461184"/>
      </dsp:txXfrm>
    </dsp:sp>
    <dsp:sp modelId="{4073F422-7B89-BD48-B31A-16F261BFA852}">
      <dsp:nvSpPr>
        <dsp:cNvPr id="0" name=""/>
        <dsp:cNvSpPr/>
      </dsp:nvSpPr>
      <dsp:spPr>
        <a:xfrm>
          <a:off x="5825023" y="1513104"/>
          <a:ext cx="5109622" cy="323652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248920" bIns="280035" numCol="1" spcCol="1270" anchor="t" anchorCtr="0">
          <a:noAutofit/>
        </a:bodyPr>
        <a:lstStyle/>
        <a:p>
          <a:pPr marL="285750" lvl="1" indent="-285750" algn="l" defTabSz="1555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500" kern="1200" dirty="0" smtClean="0"/>
            <a:t>Capacity and Spin Up</a:t>
          </a:r>
          <a:endParaRPr lang="en-US" sz="3500" kern="1200" dirty="0"/>
        </a:p>
        <a:p>
          <a:pPr marL="285750" lvl="1" indent="-285750" algn="l" defTabSz="1555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500" kern="1200" dirty="0" smtClean="0"/>
            <a:t>Network Access</a:t>
          </a:r>
          <a:endParaRPr lang="en-US" sz="3500" kern="1200" dirty="0"/>
        </a:p>
        <a:p>
          <a:pPr marL="285750" lvl="1" indent="-285750" algn="l" defTabSz="1555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500" kern="1200" dirty="0" smtClean="0"/>
            <a:t>Cost</a:t>
          </a:r>
          <a:endParaRPr lang="en-US" sz="3500" kern="1200" dirty="0"/>
        </a:p>
        <a:p>
          <a:pPr marL="285750" lvl="1" indent="-285750" algn="l" defTabSz="1555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500" kern="1200" dirty="0" smtClean="0"/>
            <a:t>Management Effort</a:t>
          </a:r>
          <a:endParaRPr lang="en-US" sz="3500" kern="1200" dirty="0"/>
        </a:p>
        <a:p>
          <a:pPr marL="285750" lvl="1" indent="-285750" algn="l" defTabSz="1555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500" kern="1200" dirty="0" smtClean="0"/>
            <a:t>Test Types</a:t>
          </a:r>
          <a:endParaRPr lang="en-US" sz="3500" kern="1200" dirty="0"/>
        </a:p>
      </dsp:txBody>
      <dsp:txXfrm>
        <a:off x="5825023" y="1513104"/>
        <a:ext cx="5109622" cy="323652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73D529-F620-1A4C-832D-A3648559333F}">
      <dsp:nvSpPr>
        <dsp:cNvPr id="0" name=""/>
        <dsp:cNvSpPr/>
      </dsp:nvSpPr>
      <dsp:spPr>
        <a:xfrm>
          <a:off x="188952" y="1355"/>
          <a:ext cx="3168030" cy="1900818"/>
        </a:xfrm>
        <a:prstGeom prst="rect">
          <a:avLst/>
        </a:prstGeom>
        <a:solidFill>
          <a:schemeClr val="accent1">
            <a:lumMod val="75000"/>
            <a:alpha val="57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lvl="0" algn="ctr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dirty="0" smtClean="0"/>
            <a:t>Hide Details</a:t>
          </a:r>
          <a:endParaRPr lang="en-US" sz="4500" kern="1200" dirty="0"/>
        </a:p>
      </dsp:txBody>
      <dsp:txXfrm>
        <a:off x="188952" y="1355"/>
        <a:ext cx="3168030" cy="1900818"/>
      </dsp:txXfrm>
    </dsp:sp>
    <dsp:sp modelId="{F43E6A2D-5D14-DA45-870D-817AE7244DD9}">
      <dsp:nvSpPr>
        <dsp:cNvPr id="0" name=""/>
        <dsp:cNvSpPr/>
      </dsp:nvSpPr>
      <dsp:spPr>
        <a:xfrm>
          <a:off x="3673785" y="1355"/>
          <a:ext cx="3168030" cy="1900818"/>
        </a:xfrm>
        <a:prstGeom prst="rect">
          <a:avLst/>
        </a:prstGeom>
        <a:solidFill>
          <a:schemeClr val="accent1">
            <a:lumMod val="75000"/>
            <a:alpha val="57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lvl="0" algn="ctr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dirty="0" smtClean="0"/>
            <a:t>Standardize</a:t>
          </a:r>
          <a:endParaRPr lang="en-US" sz="4500" kern="1200" dirty="0"/>
        </a:p>
      </dsp:txBody>
      <dsp:txXfrm>
        <a:off x="3673785" y="1355"/>
        <a:ext cx="3168030" cy="1900818"/>
      </dsp:txXfrm>
    </dsp:sp>
    <dsp:sp modelId="{8A13DFF4-ECED-7549-AFDB-6059D41B662E}">
      <dsp:nvSpPr>
        <dsp:cNvPr id="0" name=""/>
        <dsp:cNvSpPr/>
      </dsp:nvSpPr>
      <dsp:spPr>
        <a:xfrm>
          <a:off x="7158618" y="1355"/>
          <a:ext cx="3168030" cy="1900818"/>
        </a:xfrm>
        <a:prstGeom prst="rect">
          <a:avLst/>
        </a:prstGeom>
        <a:solidFill>
          <a:schemeClr val="accent1">
            <a:lumMod val="75000"/>
            <a:alpha val="57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lvl="0" algn="ctr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smtClean="0"/>
            <a:t>Integrate</a:t>
          </a:r>
          <a:endParaRPr lang="en-US" sz="4500" kern="1200"/>
        </a:p>
      </dsp:txBody>
      <dsp:txXfrm>
        <a:off x="7158618" y="1355"/>
        <a:ext cx="3168030" cy="1900818"/>
      </dsp:txXfrm>
    </dsp:sp>
    <dsp:sp modelId="{1752E623-8BD0-844C-AE45-B84AF77F0A58}">
      <dsp:nvSpPr>
        <dsp:cNvPr id="0" name=""/>
        <dsp:cNvSpPr/>
      </dsp:nvSpPr>
      <dsp:spPr>
        <a:xfrm>
          <a:off x="188952" y="2218976"/>
          <a:ext cx="3168030" cy="1900818"/>
        </a:xfrm>
        <a:prstGeom prst="rect">
          <a:avLst/>
        </a:prstGeom>
        <a:solidFill>
          <a:schemeClr val="accent1">
            <a:lumMod val="75000"/>
            <a:alpha val="57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lvl="0" algn="ctr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dirty="0" smtClean="0"/>
            <a:t>Expand</a:t>
          </a:r>
          <a:r>
            <a:rPr lang="en-US" sz="4500" kern="1200" baseline="0" dirty="0" smtClean="0"/>
            <a:t> Tool Features</a:t>
          </a:r>
          <a:endParaRPr lang="en-US" sz="4500" kern="1200" dirty="0"/>
        </a:p>
      </dsp:txBody>
      <dsp:txXfrm>
        <a:off x="188952" y="2218976"/>
        <a:ext cx="3168030" cy="1900818"/>
      </dsp:txXfrm>
    </dsp:sp>
    <dsp:sp modelId="{8C7C5AEA-64AD-784D-B777-15846EFB498B}">
      <dsp:nvSpPr>
        <dsp:cNvPr id="0" name=""/>
        <dsp:cNvSpPr/>
      </dsp:nvSpPr>
      <dsp:spPr>
        <a:xfrm>
          <a:off x="3673785" y="2218976"/>
          <a:ext cx="3168030" cy="1900818"/>
        </a:xfrm>
        <a:prstGeom prst="rect">
          <a:avLst/>
        </a:prstGeom>
        <a:solidFill>
          <a:schemeClr val="accent1">
            <a:lumMod val="75000"/>
            <a:alpha val="57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lvl="0" algn="ctr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dirty="0" smtClean="0"/>
            <a:t>Extensible</a:t>
          </a:r>
          <a:endParaRPr lang="en-US" sz="4500" kern="1200" dirty="0"/>
        </a:p>
      </dsp:txBody>
      <dsp:txXfrm>
        <a:off x="3673785" y="2218976"/>
        <a:ext cx="3168030" cy="1900818"/>
      </dsp:txXfrm>
    </dsp:sp>
    <dsp:sp modelId="{C2219D34-58EC-9744-AB6A-71C51EE463DA}">
      <dsp:nvSpPr>
        <dsp:cNvPr id="0" name=""/>
        <dsp:cNvSpPr/>
      </dsp:nvSpPr>
      <dsp:spPr>
        <a:xfrm>
          <a:off x="7158618" y="2218976"/>
          <a:ext cx="3168030" cy="1900818"/>
        </a:xfrm>
        <a:prstGeom prst="rect">
          <a:avLst/>
        </a:prstGeom>
        <a:solidFill>
          <a:schemeClr val="accent1">
            <a:lumMod val="75000"/>
            <a:alpha val="57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lvl="0" algn="ctr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smtClean="0"/>
            <a:t>Lambda in AWS</a:t>
          </a:r>
          <a:endParaRPr lang="en-US" sz="4500" kern="1200"/>
        </a:p>
      </dsp:txBody>
      <dsp:txXfrm>
        <a:off x="7158618" y="2218976"/>
        <a:ext cx="3168030" cy="1900818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DD13A6-DBEA-BB4F-AF91-1B4D0B29F3F8}">
      <dsp:nvSpPr>
        <dsp:cNvPr id="0" name=""/>
        <dsp:cNvSpPr/>
      </dsp:nvSpPr>
      <dsp:spPr>
        <a:xfrm>
          <a:off x="0" y="71375"/>
          <a:ext cx="5492262" cy="71954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Workflow/Pipeline Tools</a:t>
          </a:r>
          <a:endParaRPr lang="en-US" sz="3000" kern="1200" dirty="0"/>
        </a:p>
      </dsp:txBody>
      <dsp:txXfrm>
        <a:off x="35125" y="106500"/>
        <a:ext cx="5422012" cy="649299"/>
      </dsp:txXfrm>
    </dsp:sp>
    <dsp:sp modelId="{4DADB4A2-D048-F946-9BD8-6AF21FFCBCCA}">
      <dsp:nvSpPr>
        <dsp:cNvPr id="0" name=""/>
        <dsp:cNvSpPr/>
      </dsp:nvSpPr>
      <dsp:spPr>
        <a:xfrm>
          <a:off x="0" y="790925"/>
          <a:ext cx="5492262" cy="1210950"/>
        </a:xfrm>
        <a:prstGeom prst="rect">
          <a:avLst/>
        </a:prstGeom>
        <a:solidFill>
          <a:schemeClr val="bg1">
            <a:alpha val="65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4379" tIns="38100" rIns="213360" bIns="38100" numCol="1" spcCol="127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300" kern="1200" dirty="0" smtClean="0"/>
            <a:t>Jenkins</a:t>
          </a:r>
          <a:endParaRPr lang="en-US" sz="2300" kern="1200" dirty="0"/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300" kern="1200" dirty="0" smtClean="0"/>
            <a:t>Go</a:t>
          </a:r>
          <a:endParaRPr lang="en-US" sz="2300" kern="1200" dirty="0"/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300" kern="1200" dirty="0" err="1" smtClean="0"/>
            <a:t>Rundeck</a:t>
          </a:r>
          <a:endParaRPr lang="en-US" sz="2300" kern="1200" dirty="0"/>
        </a:p>
      </dsp:txBody>
      <dsp:txXfrm>
        <a:off x="0" y="790925"/>
        <a:ext cx="5492262" cy="1210950"/>
      </dsp:txXfrm>
    </dsp:sp>
    <dsp:sp modelId="{6E01B15F-2312-8243-940B-8E640F64BE86}">
      <dsp:nvSpPr>
        <dsp:cNvPr id="0" name=""/>
        <dsp:cNvSpPr/>
      </dsp:nvSpPr>
      <dsp:spPr>
        <a:xfrm>
          <a:off x="0" y="2001875"/>
          <a:ext cx="5492262" cy="71954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smtClean="0"/>
            <a:t>API’s</a:t>
          </a:r>
          <a:endParaRPr lang="en-US" sz="3000" kern="1200"/>
        </a:p>
      </dsp:txBody>
      <dsp:txXfrm>
        <a:off x="35125" y="2037000"/>
        <a:ext cx="5422012" cy="649299"/>
      </dsp:txXfrm>
    </dsp:sp>
    <dsp:sp modelId="{43E0E15B-62BA-0B4E-9E9E-0DDF2DDC696E}">
      <dsp:nvSpPr>
        <dsp:cNvPr id="0" name=""/>
        <dsp:cNvSpPr/>
      </dsp:nvSpPr>
      <dsp:spPr>
        <a:xfrm>
          <a:off x="0" y="2721425"/>
          <a:ext cx="5492262" cy="1210950"/>
        </a:xfrm>
        <a:prstGeom prst="rect">
          <a:avLst/>
        </a:prstGeom>
        <a:solidFill>
          <a:schemeClr val="bg1">
            <a:alpha val="63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4379" tIns="38100" rIns="213360" bIns="38100" numCol="1" spcCol="127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300" kern="1200" dirty="0" smtClean="0"/>
            <a:t>Lambda - SMS, </a:t>
          </a:r>
          <a:r>
            <a:rPr lang="en-US" sz="2300" kern="1200" dirty="0" err="1" smtClean="0"/>
            <a:t>DynamoDB</a:t>
          </a:r>
          <a:endParaRPr lang="en-US" sz="2300" kern="1200" dirty="0" smtClean="0"/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300" kern="1200" dirty="0" smtClean="0"/>
            <a:t>Server-based logic</a:t>
          </a:r>
          <a:endParaRPr lang="en-US" sz="2300" kern="1200" dirty="0"/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300" kern="1200" dirty="0" smtClean="0"/>
            <a:t>Gateway</a:t>
          </a:r>
          <a:endParaRPr lang="en-US" sz="2300" kern="1200" dirty="0"/>
        </a:p>
      </dsp:txBody>
      <dsp:txXfrm>
        <a:off x="0" y="2721425"/>
        <a:ext cx="5492262" cy="1210950"/>
      </dsp:txXfrm>
    </dsp:sp>
    <dsp:sp modelId="{CB8A2183-9730-F540-9BE3-CE8AA35CA033}">
      <dsp:nvSpPr>
        <dsp:cNvPr id="0" name=""/>
        <dsp:cNvSpPr/>
      </dsp:nvSpPr>
      <dsp:spPr>
        <a:xfrm>
          <a:off x="0" y="3932375"/>
          <a:ext cx="5492262" cy="71954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smtClean="0"/>
            <a:t>Custom Scripting &amp; Logic</a:t>
          </a:r>
          <a:endParaRPr lang="en-US" sz="3000" kern="1200"/>
        </a:p>
      </dsp:txBody>
      <dsp:txXfrm>
        <a:off x="35125" y="3967500"/>
        <a:ext cx="5422012" cy="649299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D4E3A1-4FC3-D74A-BE1B-25F6FF522A18}">
      <dsp:nvSpPr>
        <dsp:cNvPr id="0" name=""/>
        <dsp:cNvSpPr/>
      </dsp:nvSpPr>
      <dsp:spPr>
        <a:xfrm>
          <a:off x="1406079" y="2177"/>
          <a:ext cx="2486670" cy="6452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satMod val="103000"/>
                <a:tint val="94000"/>
                <a:alpha val="79000"/>
                <a:lumMod val="63000"/>
                <a:lumOff val="3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Test Assets</a:t>
          </a:r>
          <a:endParaRPr lang="en-US" sz="2800" kern="1200" dirty="0"/>
        </a:p>
      </dsp:txBody>
      <dsp:txXfrm>
        <a:off x="1424977" y="21075"/>
        <a:ext cx="2448874" cy="607437"/>
      </dsp:txXfrm>
    </dsp:sp>
    <dsp:sp modelId="{04D9FDC0-50FE-CA44-B855-EC16CF3EF07C}">
      <dsp:nvSpPr>
        <dsp:cNvPr id="0" name=""/>
        <dsp:cNvSpPr/>
      </dsp:nvSpPr>
      <dsp:spPr>
        <a:xfrm rot="5400000">
          <a:off x="2528433" y="663542"/>
          <a:ext cx="241962" cy="290355"/>
        </a:xfrm>
        <a:prstGeom prst="rightArrow">
          <a:avLst>
            <a:gd name="adj1" fmla="val 60000"/>
            <a:gd name="adj2" fmla="val 50000"/>
          </a:avLst>
        </a:prstGeom>
        <a:solidFill>
          <a:schemeClr val="bg1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 rot="-5400000">
        <a:off x="2562308" y="687739"/>
        <a:ext cx="174213" cy="169373"/>
      </dsp:txXfrm>
    </dsp:sp>
    <dsp:sp modelId="{EB59988F-91F2-7E4D-B74B-BE9D4C0B61EE}">
      <dsp:nvSpPr>
        <dsp:cNvPr id="0" name=""/>
        <dsp:cNvSpPr/>
      </dsp:nvSpPr>
      <dsp:spPr>
        <a:xfrm>
          <a:off x="1406079" y="970028"/>
          <a:ext cx="2486670" cy="6452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satMod val="103000"/>
                <a:tint val="94000"/>
                <a:alpha val="79000"/>
                <a:lumMod val="63000"/>
                <a:lumOff val="3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Spin up</a:t>
          </a:r>
          <a:endParaRPr lang="en-US" sz="2800" kern="1200" dirty="0"/>
        </a:p>
      </dsp:txBody>
      <dsp:txXfrm>
        <a:off x="1424977" y="988926"/>
        <a:ext cx="2448874" cy="607437"/>
      </dsp:txXfrm>
    </dsp:sp>
    <dsp:sp modelId="{870FCC25-A213-9440-83A6-202A82A7246D}">
      <dsp:nvSpPr>
        <dsp:cNvPr id="0" name=""/>
        <dsp:cNvSpPr/>
      </dsp:nvSpPr>
      <dsp:spPr>
        <a:xfrm rot="5400000">
          <a:off x="2528433" y="1631392"/>
          <a:ext cx="241962" cy="290355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alpha val="83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 rot="-5400000">
        <a:off x="2562308" y="1655589"/>
        <a:ext cx="174213" cy="169373"/>
      </dsp:txXfrm>
    </dsp:sp>
    <dsp:sp modelId="{D668304F-68FB-4E44-BF6E-2A58D7AE3987}">
      <dsp:nvSpPr>
        <dsp:cNvPr id="0" name=""/>
        <dsp:cNvSpPr/>
      </dsp:nvSpPr>
      <dsp:spPr>
        <a:xfrm>
          <a:off x="1406079" y="1937878"/>
          <a:ext cx="2486670" cy="6452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satMod val="103000"/>
                <a:tint val="94000"/>
                <a:alpha val="79000"/>
                <a:lumMod val="63000"/>
                <a:lumOff val="3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Run Test</a:t>
          </a:r>
          <a:endParaRPr lang="en-US" sz="2800" kern="1200" dirty="0"/>
        </a:p>
      </dsp:txBody>
      <dsp:txXfrm>
        <a:off x="1424977" y="1956776"/>
        <a:ext cx="2448874" cy="607437"/>
      </dsp:txXfrm>
    </dsp:sp>
    <dsp:sp modelId="{A19F4B60-0EFC-1743-9123-C0C8BB333B72}">
      <dsp:nvSpPr>
        <dsp:cNvPr id="0" name=""/>
        <dsp:cNvSpPr/>
      </dsp:nvSpPr>
      <dsp:spPr>
        <a:xfrm rot="5400000">
          <a:off x="2528433" y="2599243"/>
          <a:ext cx="241962" cy="290355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alpha val="83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 rot="-5400000">
        <a:off x="2562308" y="2623440"/>
        <a:ext cx="174213" cy="169373"/>
      </dsp:txXfrm>
    </dsp:sp>
    <dsp:sp modelId="{682256F4-3DB0-394B-9BDF-4C27D77A09B9}">
      <dsp:nvSpPr>
        <dsp:cNvPr id="0" name=""/>
        <dsp:cNvSpPr/>
      </dsp:nvSpPr>
      <dsp:spPr>
        <a:xfrm>
          <a:off x="1406079" y="2905729"/>
          <a:ext cx="2486670" cy="6452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satMod val="103000"/>
                <a:tint val="94000"/>
                <a:alpha val="79000"/>
                <a:lumMod val="63000"/>
                <a:lumOff val="3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Analyze Results</a:t>
          </a:r>
          <a:endParaRPr lang="en-US" sz="2800" kern="1200" dirty="0"/>
        </a:p>
      </dsp:txBody>
      <dsp:txXfrm>
        <a:off x="1424977" y="2924627"/>
        <a:ext cx="2448874" cy="607437"/>
      </dsp:txXfrm>
    </dsp:sp>
    <dsp:sp modelId="{0D3292CF-B593-0046-A492-49130CF79A68}">
      <dsp:nvSpPr>
        <dsp:cNvPr id="0" name=""/>
        <dsp:cNvSpPr/>
      </dsp:nvSpPr>
      <dsp:spPr>
        <a:xfrm rot="5400000">
          <a:off x="2528433" y="3567094"/>
          <a:ext cx="241962" cy="290355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alpha val="83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 rot="-5400000">
        <a:off x="2562308" y="3591291"/>
        <a:ext cx="174213" cy="169373"/>
      </dsp:txXfrm>
    </dsp:sp>
    <dsp:sp modelId="{AC0E0CDB-E173-FF4F-A516-734A044B30FE}">
      <dsp:nvSpPr>
        <dsp:cNvPr id="0" name=""/>
        <dsp:cNvSpPr/>
      </dsp:nvSpPr>
      <dsp:spPr>
        <a:xfrm>
          <a:off x="1406079" y="3873580"/>
          <a:ext cx="2486670" cy="6452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satMod val="103000"/>
                <a:tint val="94000"/>
                <a:alpha val="79000"/>
                <a:lumMod val="63000"/>
                <a:lumOff val="3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smtClean="0"/>
            <a:t>Report</a:t>
          </a:r>
          <a:endParaRPr lang="en-US" sz="2800" kern="1200"/>
        </a:p>
      </dsp:txBody>
      <dsp:txXfrm>
        <a:off x="1424977" y="3892478"/>
        <a:ext cx="2448874" cy="607437"/>
      </dsp:txXfrm>
    </dsp:sp>
    <dsp:sp modelId="{6D3A44A7-C609-A24C-9EC5-20A9DE0F6CB9}">
      <dsp:nvSpPr>
        <dsp:cNvPr id="0" name=""/>
        <dsp:cNvSpPr/>
      </dsp:nvSpPr>
      <dsp:spPr>
        <a:xfrm rot="5400000">
          <a:off x="2528433" y="4534944"/>
          <a:ext cx="241962" cy="290355"/>
        </a:xfrm>
        <a:prstGeom prst="rightArrow">
          <a:avLst>
            <a:gd name="adj1" fmla="val 60000"/>
            <a:gd name="adj2" fmla="val 50000"/>
          </a:avLst>
        </a:prstGeom>
        <a:solidFill>
          <a:schemeClr val="bg1">
            <a:alpha val="83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 rot="-5400000">
        <a:off x="2562308" y="4559141"/>
        <a:ext cx="174213" cy="169373"/>
      </dsp:txXfrm>
    </dsp:sp>
    <dsp:sp modelId="{17BD6502-7A27-F74D-B6A8-EAA35AF13E65}">
      <dsp:nvSpPr>
        <dsp:cNvPr id="0" name=""/>
        <dsp:cNvSpPr/>
      </dsp:nvSpPr>
      <dsp:spPr>
        <a:xfrm>
          <a:off x="1406079" y="4841430"/>
          <a:ext cx="2486670" cy="6452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satMod val="103000"/>
                <a:tint val="94000"/>
                <a:alpha val="79000"/>
                <a:lumMod val="63000"/>
                <a:lumOff val="3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Spin down</a:t>
          </a:r>
          <a:endParaRPr lang="en-US" sz="2800" kern="1200" dirty="0"/>
        </a:p>
      </dsp:txBody>
      <dsp:txXfrm>
        <a:off x="1424977" y="4860328"/>
        <a:ext cx="2448874" cy="607437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658099-8CEE-CB4C-9980-DD5536076B77}">
      <dsp:nvSpPr>
        <dsp:cNvPr id="0" name=""/>
        <dsp:cNvSpPr/>
      </dsp:nvSpPr>
      <dsp:spPr>
        <a:xfrm>
          <a:off x="3953" y="651833"/>
          <a:ext cx="2377306" cy="868908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Options</a:t>
          </a:r>
          <a:endParaRPr lang="en-US" sz="2800" kern="1200" dirty="0"/>
        </a:p>
      </dsp:txBody>
      <dsp:txXfrm>
        <a:off x="3953" y="651833"/>
        <a:ext cx="2377306" cy="868908"/>
      </dsp:txXfrm>
    </dsp:sp>
    <dsp:sp modelId="{600610BD-B203-A746-AB83-A7DFCBA6DCAB}">
      <dsp:nvSpPr>
        <dsp:cNvPr id="0" name=""/>
        <dsp:cNvSpPr/>
      </dsp:nvSpPr>
      <dsp:spPr>
        <a:xfrm>
          <a:off x="3953" y="1520741"/>
          <a:ext cx="2377306" cy="253912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Elastic search</a:t>
          </a:r>
          <a:endParaRPr lang="en-US" sz="2000" kern="1200" dirty="0"/>
        </a:p>
        <a:p>
          <a:pPr marL="228600" lvl="1" indent="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Influx</a:t>
          </a:r>
          <a:endParaRPr lang="en-US" sz="2000" kern="1200" dirty="0"/>
        </a:p>
        <a:p>
          <a:pPr marL="228600" lvl="1" indent="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err="1" smtClean="0"/>
            <a:t>Splunk</a:t>
          </a:r>
          <a:endParaRPr lang="en-US" sz="2000" kern="1200" dirty="0"/>
        </a:p>
        <a:p>
          <a:pPr marL="228600" lvl="1" indent="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APM Tools</a:t>
          </a:r>
          <a:endParaRPr lang="en-US" sz="2000" kern="1200" dirty="0"/>
        </a:p>
        <a:p>
          <a:pPr marL="457200" lvl="2" indent="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err="1" smtClean="0"/>
            <a:t>Dynatrace</a:t>
          </a:r>
          <a:endParaRPr lang="en-US" sz="2000" kern="1200" dirty="0"/>
        </a:p>
        <a:p>
          <a:pPr marL="457200" marR="0" lvl="2" indent="-228600" algn="l" defTabSz="88900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endParaRPr lang="en-US" sz="2000" kern="1200" dirty="0"/>
        </a:p>
      </dsp:txBody>
      <dsp:txXfrm>
        <a:off x="3953" y="1520741"/>
        <a:ext cx="2377306" cy="2539124"/>
      </dsp:txXfrm>
    </dsp:sp>
    <dsp:sp modelId="{A6E8D045-7730-FD46-8CB6-58F48570F721}">
      <dsp:nvSpPr>
        <dsp:cNvPr id="0" name=""/>
        <dsp:cNvSpPr/>
      </dsp:nvSpPr>
      <dsp:spPr>
        <a:xfrm>
          <a:off x="2714082" y="651833"/>
          <a:ext cx="2377306" cy="868908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Data Collection</a:t>
          </a:r>
          <a:endParaRPr lang="en-US" sz="2400" kern="1200" dirty="0"/>
        </a:p>
      </dsp:txBody>
      <dsp:txXfrm>
        <a:off x="2714082" y="651833"/>
        <a:ext cx="2377306" cy="868908"/>
      </dsp:txXfrm>
    </dsp:sp>
    <dsp:sp modelId="{143D3E33-0E6C-5E4B-BABC-EF702EBD7C1B}">
      <dsp:nvSpPr>
        <dsp:cNvPr id="0" name=""/>
        <dsp:cNvSpPr/>
      </dsp:nvSpPr>
      <dsp:spPr>
        <a:xfrm>
          <a:off x="2714082" y="1520741"/>
          <a:ext cx="2377306" cy="253912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Agent/forwarders</a:t>
          </a:r>
          <a:endParaRPr lang="en-US" sz="2000" kern="1200" dirty="0"/>
        </a:p>
        <a:p>
          <a:pPr marL="457200" lvl="2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Log Stash/Beats</a:t>
          </a:r>
          <a:endParaRPr lang="en-US" sz="2000" kern="1200" dirty="0"/>
        </a:p>
        <a:p>
          <a:pPr marL="457200" lvl="2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err="1" smtClean="0"/>
            <a:t>Telegraf</a:t>
          </a:r>
          <a:endParaRPr lang="en-US" sz="2000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Direct writes</a:t>
          </a:r>
          <a:endParaRPr lang="en-US" sz="2000" kern="1200" dirty="0"/>
        </a:p>
        <a:p>
          <a:pPr marL="457200" lvl="2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API's</a:t>
          </a:r>
          <a:endParaRPr lang="en-US" sz="2000" kern="1200" dirty="0"/>
        </a:p>
        <a:p>
          <a:pPr marL="457200" lvl="2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Post</a:t>
          </a:r>
          <a:endParaRPr lang="en-US" sz="2000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Streaming</a:t>
          </a:r>
          <a:endParaRPr lang="en-US" sz="2000" kern="1200" dirty="0"/>
        </a:p>
      </dsp:txBody>
      <dsp:txXfrm>
        <a:off x="2714082" y="1520741"/>
        <a:ext cx="2377306" cy="2539124"/>
      </dsp:txXfrm>
    </dsp:sp>
    <dsp:sp modelId="{8C2E06DF-11FF-D84A-8D95-59D90B0AAF5F}">
      <dsp:nvSpPr>
        <dsp:cNvPr id="0" name=""/>
        <dsp:cNvSpPr/>
      </dsp:nvSpPr>
      <dsp:spPr>
        <a:xfrm>
          <a:off x="5424211" y="651833"/>
          <a:ext cx="2377306" cy="868908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Extracting Data</a:t>
          </a:r>
          <a:endParaRPr lang="en-US" sz="2400" kern="1200" dirty="0"/>
        </a:p>
      </dsp:txBody>
      <dsp:txXfrm>
        <a:off x="5424211" y="651833"/>
        <a:ext cx="2377306" cy="868908"/>
      </dsp:txXfrm>
    </dsp:sp>
    <dsp:sp modelId="{4B2CCAEC-0278-9246-BE15-B7748481E549}">
      <dsp:nvSpPr>
        <dsp:cNvPr id="0" name=""/>
        <dsp:cNvSpPr/>
      </dsp:nvSpPr>
      <dsp:spPr>
        <a:xfrm>
          <a:off x="5424211" y="1520741"/>
          <a:ext cx="2377306" cy="253912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API</a:t>
          </a:r>
          <a:endParaRPr lang="en-US" sz="2000" kern="1200" dirty="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Query Language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Raw or Analyzed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Size &amp; Capacity Limits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Visualization Support</a:t>
          </a:r>
        </a:p>
      </dsp:txBody>
      <dsp:txXfrm>
        <a:off x="5424211" y="1520741"/>
        <a:ext cx="2377306" cy="2539124"/>
      </dsp:txXfrm>
    </dsp:sp>
    <dsp:sp modelId="{F065C9CE-E9C2-664B-B5E9-A335A004546F}">
      <dsp:nvSpPr>
        <dsp:cNvPr id="0" name=""/>
        <dsp:cNvSpPr/>
      </dsp:nvSpPr>
      <dsp:spPr>
        <a:xfrm>
          <a:off x="8134340" y="651833"/>
          <a:ext cx="2377306" cy="868908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Application &amp; Server Metrics</a:t>
          </a:r>
          <a:endParaRPr lang="en-US" sz="2400" kern="1200" dirty="0"/>
        </a:p>
      </dsp:txBody>
      <dsp:txXfrm>
        <a:off x="8134340" y="651833"/>
        <a:ext cx="2377306" cy="868908"/>
      </dsp:txXfrm>
    </dsp:sp>
    <dsp:sp modelId="{3BDF9CDE-E463-9F47-8F77-8DF0E148EEC9}">
      <dsp:nvSpPr>
        <dsp:cNvPr id="0" name=""/>
        <dsp:cNvSpPr/>
      </dsp:nvSpPr>
      <dsp:spPr>
        <a:xfrm>
          <a:off x="8134340" y="1520741"/>
          <a:ext cx="2377306" cy="253912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smtClean="0"/>
            <a:t>CloudWatch</a:t>
          </a:r>
          <a:endParaRPr lang="en-US" sz="2000" kern="120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smtClean="0"/>
            <a:t>APM</a:t>
          </a:r>
          <a:endParaRPr lang="en-US" sz="2000" kern="1200"/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Logs and Plugins</a:t>
          </a:r>
          <a:endParaRPr lang="en-US" sz="2000" kern="1200" dirty="0"/>
        </a:p>
        <a:p>
          <a:pPr marL="457200" lvl="2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err="1" smtClean="0"/>
            <a:t>topbeats</a:t>
          </a:r>
          <a:endParaRPr lang="en-US" sz="2000" kern="1200" dirty="0"/>
        </a:p>
        <a:p>
          <a:pPr marL="457200" lvl="2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000" kern="1200"/>
        </a:p>
      </dsp:txBody>
      <dsp:txXfrm>
        <a:off x="8134340" y="1520741"/>
        <a:ext cx="2377306" cy="253912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5E13F3-AE46-AD4C-86CF-DA70A70824D9}">
      <dsp:nvSpPr>
        <dsp:cNvPr id="0" name=""/>
        <dsp:cNvSpPr/>
      </dsp:nvSpPr>
      <dsp:spPr>
        <a:xfrm>
          <a:off x="3286" y="7289"/>
          <a:ext cx="3203971" cy="5472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Performance Data</a:t>
          </a:r>
          <a:endParaRPr lang="en-US" sz="2400" kern="1200" dirty="0"/>
        </a:p>
      </dsp:txBody>
      <dsp:txXfrm>
        <a:off x="3286" y="7289"/>
        <a:ext cx="3203971" cy="547200"/>
      </dsp:txXfrm>
    </dsp:sp>
    <dsp:sp modelId="{2F61F923-0B97-694E-B76A-2C4B486054A7}">
      <dsp:nvSpPr>
        <dsp:cNvPr id="0" name=""/>
        <dsp:cNvSpPr/>
      </dsp:nvSpPr>
      <dsp:spPr>
        <a:xfrm>
          <a:off x="3286" y="554489"/>
          <a:ext cx="3203971" cy="223614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Response Time</a:t>
          </a:r>
          <a:endParaRPr lang="en-US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Errors</a:t>
          </a:r>
          <a:endParaRPr lang="en-US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Throughput</a:t>
          </a:r>
          <a:endParaRPr lang="en-US" sz="2400" kern="1200" dirty="0"/>
        </a:p>
      </dsp:txBody>
      <dsp:txXfrm>
        <a:off x="3286" y="554489"/>
        <a:ext cx="3203971" cy="2236145"/>
      </dsp:txXfrm>
    </dsp:sp>
    <dsp:sp modelId="{BC7AF76A-D599-1543-8180-863C78852BD7}">
      <dsp:nvSpPr>
        <dsp:cNvPr id="0" name=""/>
        <dsp:cNvSpPr/>
      </dsp:nvSpPr>
      <dsp:spPr>
        <a:xfrm>
          <a:off x="3655814" y="7289"/>
          <a:ext cx="3203971" cy="5472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Application &amp; Server</a:t>
          </a:r>
          <a:endParaRPr lang="en-US" sz="2400" kern="1200" dirty="0"/>
        </a:p>
      </dsp:txBody>
      <dsp:txXfrm>
        <a:off x="3655814" y="7289"/>
        <a:ext cx="3203971" cy="547200"/>
      </dsp:txXfrm>
    </dsp:sp>
    <dsp:sp modelId="{F62F5891-4294-F44D-BAF4-087AA5F6026F}">
      <dsp:nvSpPr>
        <dsp:cNvPr id="0" name=""/>
        <dsp:cNvSpPr/>
      </dsp:nvSpPr>
      <dsp:spPr>
        <a:xfrm>
          <a:off x="3655814" y="554489"/>
          <a:ext cx="3203971" cy="223614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Stack traces</a:t>
          </a:r>
          <a:endParaRPr lang="en-US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Resource Utilization</a:t>
          </a:r>
          <a:endParaRPr lang="en-US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Processing Time</a:t>
          </a:r>
          <a:endParaRPr lang="en-US" sz="2400" kern="1200" dirty="0"/>
        </a:p>
      </dsp:txBody>
      <dsp:txXfrm>
        <a:off x="3655814" y="554489"/>
        <a:ext cx="3203971" cy="2236145"/>
      </dsp:txXfrm>
    </dsp:sp>
    <dsp:sp modelId="{BBA81D9F-52F5-2049-B814-8E5F9E0F9137}">
      <dsp:nvSpPr>
        <dsp:cNvPr id="0" name=""/>
        <dsp:cNvSpPr/>
      </dsp:nvSpPr>
      <dsp:spPr>
        <a:xfrm>
          <a:off x="7308342" y="7289"/>
          <a:ext cx="3203971" cy="5472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Information</a:t>
          </a:r>
          <a:endParaRPr lang="en-US" sz="2400" kern="1200" dirty="0"/>
        </a:p>
      </dsp:txBody>
      <dsp:txXfrm>
        <a:off x="7308342" y="7289"/>
        <a:ext cx="3203971" cy="547200"/>
      </dsp:txXfrm>
    </dsp:sp>
    <dsp:sp modelId="{E54636D3-BF30-0441-A8CD-13079C9D9BBD}">
      <dsp:nvSpPr>
        <dsp:cNvPr id="0" name=""/>
        <dsp:cNvSpPr/>
      </dsp:nvSpPr>
      <dsp:spPr>
        <a:xfrm>
          <a:off x="7308342" y="554489"/>
          <a:ext cx="3203971" cy="223614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Trending</a:t>
          </a:r>
          <a:endParaRPr lang="en-US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SLA,</a:t>
          </a:r>
          <a:r>
            <a:rPr lang="en-US" sz="2400" kern="1200" baseline="0" dirty="0" smtClean="0"/>
            <a:t> Pass/Fail</a:t>
          </a:r>
          <a:endParaRPr lang="en-US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Anomalies</a:t>
          </a:r>
          <a:endParaRPr lang="en-US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Distribution</a:t>
          </a: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400" kern="1200" dirty="0"/>
        </a:p>
      </dsp:txBody>
      <dsp:txXfrm>
        <a:off x="7308342" y="554489"/>
        <a:ext cx="3203971" cy="2236145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7D73AA-FBB3-C049-B7E8-564121567204}">
      <dsp:nvSpPr>
        <dsp:cNvPr id="0" name=""/>
        <dsp:cNvSpPr/>
      </dsp:nvSpPr>
      <dsp:spPr>
        <a:xfrm>
          <a:off x="3286" y="54666"/>
          <a:ext cx="3203971" cy="6336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Custom</a:t>
          </a:r>
          <a:endParaRPr lang="en-US" sz="2200" kern="1200" dirty="0"/>
        </a:p>
      </dsp:txBody>
      <dsp:txXfrm>
        <a:off x="3286" y="54666"/>
        <a:ext cx="3203971" cy="633600"/>
      </dsp:txXfrm>
    </dsp:sp>
    <dsp:sp modelId="{1CA6CEF5-F84E-5042-9007-00B6B6BCB56F}">
      <dsp:nvSpPr>
        <dsp:cNvPr id="0" name=""/>
        <dsp:cNvSpPr/>
      </dsp:nvSpPr>
      <dsp:spPr>
        <a:xfrm>
          <a:off x="3286" y="688266"/>
          <a:ext cx="3203971" cy="20145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R</a:t>
          </a:r>
          <a:endParaRPr lang="en-US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Python</a:t>
          </a: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Scala</a:t>
          </a:r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Julia</a:t>
          </a:r>
        </a:p>
      </dsp:txBody>
      <dsp:txXfrm>
        <a:off x="3286" y="688266"/>
        <a:ext cx="3203971" cy="2014572"/>
      </dsp:txXfrm>
    </dsp:sp>
    <dsp:sp modelId="{18D03F79-005D-7940-BE00-B576A5FC0B7C}">
      <dsp:nvSpPr>
        <dsp:cNvPr id="0" name=""/>
        <dsp:cNvSpPr/>
      </dsp:nvSpPr>
      <dsp:spPr>
        <a:xfrm>
          <a:off x="3655814" y="54666"/>
          <a:ext cx="3203971" cy="6336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Built-in</a:t>
          </a:r>
          <a:endParaRPr lang="en-US" sz="2200" kern="1200" dirty="0"/>
        </a:p>
      </dsp:txBody>
      <dsp:txXfrm>
        <a:off x="3655814" y="54666"/>
        <a:ext cx="3203971" cy="633600"/>
      </dsp:txXfrm>
    </dsp:sp>
    <dsp:sp modelId="{4A52BA96-A88D-0D43-9145-32AC6D55474A}">
      <dsp:nvSpPr>
        <dsp:cNvPr id="0" name=""/>
        <dsp:cNvSpPr/>
      </dsp:nvSpPr>
      <dsp:spPr>
        <a:xfrm>
          <a:off x="3655814" y="688266"/>
          <a:ext cx="3203971" cy="20145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Time Series</a:t>
          </a:r>
        </a:p>
        <a:p>
          <a:pPr marL="457200" lvl="2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ELK, </a:t>
          </a:r>
          <a:r>
            <a:rPr lang="en-US" sz="2200" kern="1200" dirty="0" err="1" smtClean="0"/>
            <a:t>InfluxDB</a:t>
          </a:r>
          <a:r>
            <a:rPr lang="en-US" sz="2200" kern="1200" dirty="0" smtClean="0"/>
            <a:t>, </a:t>
          </a:r>
          <a:r>
            <a:rPr lang="en-US" sz="2200" kern="1200" dirty="0" err="1" smtClean="0"/>
            <a:t>Cloudwatch</a:t>
          </a:r>
          <a:endParaRPr lang="en-US" sz="2200" kern="1200" dirty="0" smtClean="0"/>
        </a:p>
        <a:p>
          <a:pPr marL="228600" lvl="1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APM</a:t>
          </a:r>
        </a:p>
        <a:p>
          <a:pPr marL="457200" lvl="2" indent="-228600" algn="l" defTabSz="977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err="1" smtClean="0"/>
            <a:t>Dynatrace</a:t>
          </a:r>
          <a:endParaRPr lang="en-US" sz="2200" kern="1200" dirty="0" smtClean="0"/>
        </a:p>
      </dsp:txBody>
      <dsp:txXfrm>
        <a:off x="3655814" y="688266"/>
        <a:ext cx="3203971" cy="2014572"/>
      </dsp:txXfrm>
    </dsp:sp>
    <dsp:sp modelId="{E5439ED9-8131-FE4E-ADA6-B5F3F9DA1D7A}">
      <dsp:nvSpPr>
        <dsp:cNvPr id="0" name=""/>
        <dsp:cNvSpPr/>
      </dsp:nvSpPr>
      <dsp:spPr>
        <a:xfrm>
          <a:off x="7308342" y="54666"/>
          <a:ext cx="3203971" cy="6336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Plug-Ins &amp; Packages</a:t>
          </a:r>
          <a:endParaRPr lang="en-US" sz="2400" kern="1200" dirty="0"/>
        </a:p>
      </dsp:txBody>
      <dsp:txXfrm>
        <a:off x="7308342" y="54666"/>
        <a:ext cx="3203971" cy="633600"/>
      </dsp:txXfrm>
    </dsp:sp>
    <dsp:sp modelId="{911E28E8-E39B-AA4C-9739-27C4ED099B1D}">
      <dsp:nvSpPr>
        <dsp:cNvPr id="0" name=""/>
        <dsp:cNvSpPr/>
      </dsp:nvSpPr>
      <dsp:spPr>
        <a:xfrm>
          <a:off x="7308342" y="688266"/>
          <a:ext cx="3203971" cy="201457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Watcher, </a:t>
          </a:r>
          <a:r>
            <a:rPr lang="en-US" sz="2400" kern="1200" dirty="0" err="1" smtClean="0"/>
            <a:t>Elastalert</a:t>
          </a:r>
          <a:endParaRPr lang="en-US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err="1" smtClean="0"/>
            <a:t>Kapacitor</a:t>
          </a:r>
          <a:endParaRPr lang="en-US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err="1" smtClean="0"/>
            <a:t>TimeLion</a:t>
          </a:r>
          <a:endParaRPr lang="en-US" sz="2400" kern="1200" dirty="0" smtClean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400" kern="1200" dirty="0" smtClean="0"/>
            <a:t>R, Python Packages</a:t>
          </a:r>
        </a:p>
      </dsp:txBody>
      <dsp:txXfrm>
        <a:off x="7308342" y="688266"/>
        <a:ext cx="3203971" cy="2014572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A1BDB0-5B91-264B-B030-BD883E335BE1}">
      <dsp:nvSpPr>
        <dsp:cNvPr id="0" name=""/>
        <dsp:cNvSpPr/>
      </dsp:nvSpPr>
      <dsp:spPr>
        <a:xfrm>
          <a:off x="3286" y="27368"/>
          <a:ext cx="3203971" cy="8928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0472" tIns="125984" rIns="220472" bIns="125984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 smtClean="0"/>
            <a:t>Visualization</a:t>
          </a:r>
          <a:endParaRPr lang="en-US" sz="3100" kern="1200" dirty="0"/>
        </a:p>
      </dsp:txBody>
      <dsp:txXfrm>
        <a:off x="3286" y="27368"/>
        <a:ext cx="3203971" cy="892800"/>
      </dsp:txXfrm>
    </dsp:sp>
    <dsp:sp modelId="{DDEDC819-2466-EF4D-8AAE-3794AC11DA78}">
      <dsp:nvSpPr>
        <dsp:cNvPr id="0" name=""/>
        <dsp:cNvSpPr/>
      </dsp:nvSpPr>
      <dsp:spPr>
        <a:xfrm>
          <a:off x="3286" y="920169"/>
          <a:ext cx="3203971" cy="3403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354" tIns="165354" rIns="220472" bIns="248031" numCol="1" spcCol="1270" anchor="t" anchorCtr="0">
          <a:noAutofit/>
        </a:bodyPr>
        <a:lstStyle/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smtClean="0"/>
            <a:t>ES/</a:t>
          </a:r>
          <a:r>
            <a:rPr lang="en-US" sz="3100" kern="1200" dirty="0" err="1" smtClean="0"/>
            <a:t>Kibana</a:t>
          </a:r>
          <a:endParaRPr lang="en-US" sz="3100" kern="1200" dirty="0"/>
        </a:p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err="1" smtClean="0"/>
            <a:t>Grafana</a:t>
          </a:r>
          <a:endParaRPr lang="en-US" sz="3100" kern="1200" dirty="0" smtClean="0"/>
        </a:p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err="1" smtClean="0"/>
            <a:t>Chronograf</a:t>
          </a:r>
          <a:endParaRPr lang="en-US" sz="3100" kern="1200" dirty="0" smtClean="0"/>
        </a:p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smtClean="0"/>
            <a:t>Tableau</a:t>
          </a:r>
          <a:endParaRPr lang="en-US" sz="3100" kern="1200" dirty="0"/>
        </a:p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smtClean="0"/>
            <a:t>Shiny</a:t>
          </a:r>
          <a:endParaRPr lang="en-US" sz="3100" kern="1200" dirty="0"/>
        </a:p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smtClean="0"/>
            <a:t>APM tools</a:t>
          </a:r>
          <a:endParaRPr lang="en-US" sz="3100" kern="1200" dirty="0"/>
        </a:p>
      </dsp:txBody>
      <dsp:txXfrm>
        <a:off x="3286" y="920169"/>
        <a:ext cx="3203971" cy="3403800"/>
      </dsp:txXfrm>
    </dsp:sp>
    <dsp:sp modelId="{153CB465-5A13-CE44-8418-02452E426F09}">
      <dsp:nvSpPr>
        <dsp:cNvPr id="0" name=""/>
        <dsp:cNvSpPr/>
      </dsp:nvSpPr>
      <dsp:spPr>
        <a:xfrm>
          <a:off x="3655814" y="27368"/>
          <a:ext cx="3203971" cy="8928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0472" tIns="125984" rIns="220472" bIns="125984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smtClean="0"/>
            <a:t>CI Integration</a:t>
          </a:r>
          <a:endParaRPr lang="en-US" sz="3100" kern="1200"/>
        </a:p>
      </dsp:txBody>
      <dsp:txXfrm>
        <a:off x="3655814" y="27368"/>
        <a:ext cx="3203971" cy="892800"/>
      </dsp:txXfrm>
    </dsp:sp>
    <dsp:sp modelId="{804D443D-38D8-ED4A-8D75-BECBD92862E3}">
      <dsp:nvSpPr>
        <dsp:cNvPr id="0" name=""/>
        <dsp:cNvSpPr/>
      </dsp:nvSpPr>
      <dsp:spPr>
        <a:xfrm>
          <a:off x="3655814" y="920169"/>
          <a:ext cx="3203971" cy="3403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354" tIns="165354" rIns="220472" bIns="248031" numCol="1" spcCol="1270" anchor="t" anchorCtr="0">
          <a:noAutofit/>
        </a:bodyPr>
        <a:lstStyle/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smtClean="0"/>
            <a:t>Pass/fail</a:t>
          </a:r>
          <a:endParaRPr lang="en-US" sz="3100" kern="1200"/>
        </a:p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smtClean="0"/>
            <a:t>Stop the build</a:t>
          </a:r>
          <a:endParaRPr lang="en-US" sz="3100" kern="1200"/>
        </a:p>
      </dsp:txBody>
      <dsp:txXfrm>
        <a:off x="3655814" y="920169"/>
        <a:ext cx="3203971" cy="3403800"/>
      </dsp:txXfrm>
    </dsp:sp>
    <dsp:sp modelId="{C5FB8454-25C5-4946-8568-1EA5952466E1}">
      <dsp:nvSpPr>
        <dsp:cNvPr id="0" name=""/>
        <dsp:cNvSpPr/>
      </dsp:nvSpPr>
      <dsp:spPr>
        <a:xfrm>
          <a:off x="7308342" y="27368"/>
          <a:ext cx="3203971" cy="8928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0472" tIns="125984" rIns="220472" bIns="125984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smtClean="0"/>
            <a:t>Alerts</a:t>
          </a:r>
          <a:endParaRPr lang="en-US" sz="3100" kern="1200"/>
        </a:p>
      </dsp:txBody>
      <dsp:txXfrm>
        <a:off x="7308342" y="27368"/>
        <a:ext cx="3203971" cy="892800"/>
      </dsp:txXfrm>
    </dsp:sp>
    <dsp:sp modelId="{5D00BFF7-C9BC-F640-801D-0142F9EC77DC}">
      <dsp:nvSpPr>
        <dsp:cNvPr id="0" name=""/>
        <dsp:cNvSpPr/>
      </dsp:nvSpPr>
      <dsp:spPr>
        <a:xfrm>
          <a:off x="7308342" y="920169"/>
          <a:ext cx="3203971" cy="3403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354" tIns="165354" rIns="220472" bIns="248031" numCol="1" spcCol="1270" anchor="t" anchorCtr="0">
          <a:noAutofit/>
        </a:bodyPr>
        <a:lstStyle/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smtClean="0"/>
            <a:t>Email</a:t>
          </a:r>
          <a:endParaRPr lang="en-US" sz="3100" kern="1200"/>
        </a:p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smtClean="0"/>
            <a:t>Pager</a:t>
          </a:r>
          <a:endParaRPr lang="en-US" sz="3100" kern="1200" dirty="0"/>
        </a:p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smtClean="0"/>
            <a:t>Slack</a:t>
          </a:r>
        </a:p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smtClean="0"/>
            <a:t>Watcher</a:t>
          </a:r>
        </a:p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err="1" smtClean="0"/>
            <a:t>Elastalert</a:t>
          </a:r>
          <a:endParaRPr lang="en-US" sz="3100" kern="1200" dirty="0" smtClean="0"/>
        </a:p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err="1" smtClean="0"/>
            <a:t>Kapacitor</a:t>
          </a:r>
          <a:endParaRPr lang="en-US" sz="3100" kern="1200" dirty="0" smtClean="0"/>
        </a:p>
      </dsp:txBody>
      <dsp:txXfrm>
        <a:off x="7308342" y="920169"/>
        <a:ext cx="3203971" cy="3403800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C35E0D-426F-6448-8720-C77A80E61E7F}">
      <dsp:nvSpPr>
        <dsp:cNvPr id="0" name=""/>
        <dsp:cNvSpPr/>
      </dsp:nvSpPr>
      <dsp:spPr>
        <a:xfrm>
          <a:off x="0" y="476"/>
          <a:ext cx="9654540" cy="863460"/>
        </a:xfrm>
        <a:prstGeom prst="roundRect">
          <a:avLst/>
        </a:prstGeom>
        <a:solidFill>
          <a:schemeClr val="bg1">
            <a:alpha val="62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smtClean="0">
              <a:solidFill>
                <a:schemeClr val="tx1"/>
              </a:solidFill>
            </a:rPr>
            <a:t>Scaling</a:t>
          </a:r>
          <a:endParaRPr lang="en-US" sz="3600" kern="1200">
            <a:solidFill>
              <a:schemeClr val="tx1"/>
            </a:solidFill>
          </a:endParaRPr>
        </a:p>
      </dsp:txBody>
      <dsp:txXfrm>
        <a:off x="42151" y="42627"/>
        <a:ext cx="9570238" cy="779158"/>
      </dsp:txXfrm>
    </dsp:sp>
    <dsp:sp modelId="{16DE7077-4553-134F-9A06-62C4B6AA033F}">
      <dsp:nvSpPr>
        <dsp:cNvPr id="0" name=""/>
        <dsp:cNvSpPr/>
      </dsp:nvSpPr>
      <dsp:spPr>
        <a:xfrm>
          <a:off x="0" y="967616"/>
          <a:ext cx="9654540" cy="863460"/>
        </a:xfrm>
        <a:prstGeom prst="roundRect">
          <a:avLst/>
        </a:prstGeom>
        <a:solidFill>
          <a:schemeClr val="bg1">
            <a:alpha val="62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smtClean="0">
              <a:solidFill>
                <a:schemeClr val="tx1"/>
              </a:solidFill>
            </a:rPr>
            <a:t>Resiliency</a:t>
          </a:r>
          <a:endParaRPr lang="en-US" sz="3600" kern="1200">
            <a:solidFill>
              <a:schemeClr val="tx1"/>
            </a:solidFill>
          </a:endParaRPr>
        </a:p>
      </dsp:txBody>
      <dsp:txXfrm>
        <a:off x="42151" y="1009767"/>
        <a:ext cx="9570238" cy="779158"/>
      </dsp:txXfrm>
    </dsp:sp>
    <dsp:sp modelId="{19C6EDB3-C889-F245-BA11-C993C177D7A7}">
      <dsp:nvSpPr>
        <dsp:cNvPr id="0" name=""/>
        <dsp:cNvSpPr/>
      </dsp:nvSpPr>
      <dsp:spPr>
        <a:xfrm>
          <a:off x="0" y="1934756"/>
          <a:ext cx="9654540" cy="863460"/>
        </a:xfrm>
        <a:prstGeom prst="roundRect">
          <a:avLst/>
        </a:prstGeom>
        <a:solidFill>
          <a:schemeClr val="bg1">
            <a:alpha val="62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>
              <a:solidFill>
                <a:schemeClr val="tx1"/>
              </a:solidFill>
            </a:rPr>
            <a:t>Pilot teams</a:t>
          </a:r>
          <a:endParaRPr lang="en-US" sz="3600" kern="1200" dirty="0">
            <a:solidFill>
              <a:schemeClr val="tx1"/>
            </a:solidFill>
          </a:endParaRPr>
        </a:p>
      </dsp:txBody>
      <dsp:txXfrm>
        <a:off x="42151" y="1976907"/>
        <a:ext cx="9570238" cy="779158"/>
      </dsp:txXfrm>
    </dsp:sp>
    <dsp:sp modelId="{3C86F34A-ACD6-6C41-A17E-9089119B73F1}">
      <dsp:nvSpPr>
        <dsp:cNvPr id="0" name=""/>
        <dsp:cNvSpPr/>
      </dsp:nvSpPr>
      <dsp:spPr>
        <a:xfrm>
          <a:off x="0" y="2901896"/>
          <a:ext cx="9654540" cy="863460"/>
        </a:xfrm>
        <a:prstGeom prst="roundRect">
          <a:avLst/>
        </a:prstGeom>
        <a:solidFill>
          <a:schemeClr val="bg1">
            <a:alpha val="62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>
              <a:solidFill>
                <a:schemeClr val="tx1"/>
              </a:solidFill>
            </a:rPr>
            <a:t>Analytics</a:t>
          </a:r>
          <a:endParaRPr lang="en-US" sz="3600" kern="1200" dirty="0">
            <a:solidFill>
              <a:schemeClr val="tx1"/>
            </a:solidFill>
          </a:endParaRPr>
        </a:p>
      </dsp:txBody>
      <dsp:txXfrm>
        <a:off x="42151" y="2944047"/>
        <a:ext cx="9570238" cy="779158"/>
      </dsp:txXfrm>
    </dsp:sp>
    <dsp:sp modelId="{432F2B76-FD84-8B45-98C2-64179B77B05A}">
      <dsp:nvSpPr>
        <dsp:cNvPr id="0" name=""/>
        <dsp:cNvSpPr/>
      </dsp:nvSpPr>
      <dsp:spPr>
        <a:xfrm>
          <a:off x="0" y="3869036"/>
          <a:ext cx="9654540" cy="863460"/>
        </a:xfrm>
        <a:prstGeom prst="roundRect">
          <a:avLst/>
        </a:prstGeom>
        <a:solidFill>
          <a:schemeClr val="bg1">
            <a:alpha val="62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>
              <a:solidFill>
                <a:schemeClr val="tx1"/>
              </a:solidFill>
            </a:rPr>
            <a:t>Alerting &amp; Reporting</a:t>
          </a:r>
          <a:endParaRPr lang="en-US" sz="3600" kern="1200" dirty="0">
            <a:solidFill>
              <a:schemeClr val="tx1"/>
            </a:solidFill>
          </a:endParaRPr>
        </a:p>
      </dsp:txBody>
      <dsp:txXfrm>
        <a:off x="42151" y="3911187"/>
        <a:ext cx="9570238" cy="7791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EA5B80-A224-C54B-8473-774C56163941}">
      <dsp:nvSpPr>
        <dsp:cNvPr id="0" name=""/>
        <dsp:cNvSpPr/>
      </dsp:nvSpPr>
      <dsp:spPr>
        <a:xfrm>
          <a:off x="33635" y="3048"/>
          <a:ext cx="3342493" cy="2005496"/>
        </a:xfrm>
        <a:prstGeom prst="rect">
          <a:avLst/>
        </a:prstGeom>
        <a:solidFill>
          <a:schemeClr val="accent1">
            <a:lumMod val="75000"/>
            <a:alpha val="7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lvl="0" algn="ctr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dirty="0" smtClean="0"/>
            <a:t>CI Pipeline Integration</a:t>
          </a:r>
          <a:endParaRPr lang="en-US" sz="4500" kern="1200" dirty="0"/>
        </a:p>
      </dsp:txBody>
      <dsp:txXfrm>
        <a:off x="33635" y="3048"/>
        <a:ext cx="3342493" cy="2005496"/>
      </dsp:txXfrm>
    </dsp:sp>
    <dsp:sp modelId="{BDC2377E-7C72-804C-B74B-DDCB3CF0AB01}">
      <dsp:nvSpPr>
        <dsp:cNvPr id="0" name=""/>
        <dsp:cNvSpPr/>
      </dsp:nvSpPr>
      <dsp:spPr>
        <a:xfrm>
          <a:off x="3710378" y="3048"/>
          <a:ext cx="3342493" cy="2005496"/>
        </a:xfrm>
        <a:prstGeom prst="rect">
          <a:avLst/>
        </a:prstGeom>
        <a:solidFill>
          <a:schemeClr val="accent1">
            <a:lumMod val="75000"/>
            <a:alpha val="7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lvl="0" algn="ctr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dirty="0" smtClean="0"/>
            <a:t>Spike </a:t>
          </a:r>
          <a:endParaRPr lang="en-US" sz="4500" kern="1200" dirty="0"/>
        </a:p>
      </dsp:txBody>
      <dsp:txXfrm>
        <a:off x="3710378" y="3048"/>
        <a:ext cx="3342493" cy="2005496"/>
      </dsp:txXfrm>
    </dsp:sp>
    <dsp:sp modelId="{E2102E4C-D76B-9C4B-B6E7-57692041678F}">
      <dsp:nvSpPr>
        <dsp:cNvPr id="0" name=""/>
        <dsp:cNvSpPr/>
      </dsp:nvSpPr>
      <dsp:spPr>
        <a:xfrm>
          <a:off x="7387121" y="3048"/>
          <a:ext cx="3342493" cy="2005496"/>
        </a:xfrm>
        <a:prstGeom prst="rect">
          <a:avLst/>
        </a:prstGeom>
        <a:solidFill>
          <a:schemeClr val="accent1">
            <a:lumMod val="75000"/>
            <a:alpha val="7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lvl="0" algn="ctr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dirty="0" smtClean="0"/>
            <a:t>Load and Performance</a:t>
          </a:r>
          <a:endParaRPr lang="en-US" sz="4500" kern="1200" dirty="0"/>
        </a:p>
      </dsp:txBody>
      <dsp:txXfrm>
        <a:off x="7387121" y="3048"/>
        <a:ext cx="3342493" cy="2005496"/>
      </dsp:txXfrm>
    </dsp:sp>
    <dsp:sp modelId="{4D617110-C0BC-3F43-86D0-133F4F362ED9}">
      <dsp:nvSpPr>
        <dsp:cNvPr id="0" name=""/>
        <dsp:cNvSpPr/>
      </dsp:nvSpPr>
      <dsp:spPr>
        <a:xfrm>
          <a:off x="33635" y="2342793"/>
          <a:ext cx="3342493" cy="2005496"/>
        </a:xfrm>
        <a:prstGeom prst="rect">
          <a:avLst/>
        </a:prstGeom>
        <a:solidFill>
          <a:schemeClr val="accent1">
            <a:lumMod val="75000"/>
            <a:alpha val="7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lvl="0" algn="ctr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dirty="0" smtClean="0"/>
            <a:t>Endurance or Soak</a:t>
          </a:r>
          <a:endParaRPr lang="en-US" sz="4500" kern="1200" dirty="0"/>
        </a:p>
      </dsp:txBody>
      <dsp:txXfrm>
        <a:off x="33635" y="2342793"/>
        <a:ext cx="3342493" cy="2005496"/>
      </dsp:txXfrm>
    </dsp:sp>
    <dsp:sp modelId="{2E779F25-FF12-0D48-916D-5B355AC6BBCD}">
      <dsp:nvSpPr>
        <dsp:cNvPr id="0" name=""/>
        <dsp:cNvSpPr/>
      </dsp:nvSpPr>
      <dsp:spPr>
        <a:xfrm>
          <a:off x="3710378" y="2342793"/>
          <a:ext cx="3342493" cy="2005496"/>
        </a:xfrm>
        <a:prstGeom prst="rect">
          <a:avLst/>
        </a:prstGeom>
        <a:solidFill>
          <a:schemeClr val="accent1">
            <a:lumMod val="75000"/>
            <a:alpha val="7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lvl="0" algn="ctr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dirty="0" smtClean="0"/>
            <a:t>Stress</a:t>
          </a:r>
          <a:endParaRPr lang="en-US" sz="4500" kern="1200" dirty="0"/>
        </a:p>
      </dsp:txBody>
      <dsp:txXfrm>
        <a:off x="3710378" y="2342793"/>
        <a:ext cx="3342493" cy="2005496"/>
      </dsp:txXfrm>
    </dsp:sp>
    <dsp:sp modelId="{E3B95C22-DEF3-274E-AA55-EB95DCC508B2}">
      <dsp:nvSpPr>
        <dsp:cNvPr id="0" name=""/>
        <dsp:cNvSpPr/>
      </dsp:nvSpPr>
      <dsp:spPr>
        <a:xfrm>
          <a:off x="7387121" y="2342793"/>
          <a:ext cx="3342493" cy="2005496"/>
        </a:xfrm>
        <a:prstGeom prst="rect">
          <a:avLst/>
        </a:prstGeom>
        <a:solidFill>
          <a:schemeClr val="accent1">
            <a:lumMod val="75000"/>
            <a:alpha val="70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lvl="0" algn="ctr" defTabSz="2000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500" kern="1200" dirty="0" smtClean="0"/>
            <a:t>Production Full-Scale</a:t>
          </a:r>
          <a:endParaRPr lang="en-US" sz="4500" kern="1200" dirty="0"/>
        </a:p>
      </dsp:txBody>
      <dsp:txXfrm>
        <a:off x="7387121" y="2342793"/>
        <a:ext cx="3342493" cy="2005496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DD34CD-807F-8941-8F8A-100C2E714018}">
      <dsp:nvSpPr>
        <dsp:cNvPr id="0" name=""/>
        <dsp:cNvSpPr/>
      </dsp:nvSpPr>
      <dsp:spPr>
        <a:xfrm>
          <a:off x="1570452" y="471"/>
          <a:ext cx="3346458" cy="2007875"/>
        </a:xfrm>
        <a:prstGeom prst="rect">
          <a:avLst/>
        </a:prstGeom>
        <a:solidFill>
          <a:schemeClr val="accent1"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ctr" defTabSz="1733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kern="1200" dirty="0" smtClean="0"/>
            <a:t>Culture of Reuse?</a:t>
          </a:r>
          <a:endParaRPr lang="en-US" sz="3900" kern="1200" dirty="0"/>
        </a:p>
      </dsp:txBody>
      <dsp:txXfrm>
        <a:off x="1570452" y="471"/>
        <a:ext cx="3346458" cy="2007875"/>
      </dsp:txXfrm>
    </dsp:sp>
    <dsp:sp modelId="{05B7AD5F-48C6-FF4D-AF17-F4865372DECB}">
      <dsp:nvSpPr>
        <dsp:cNvPr id="0" name=""/>
        <dsp:cNvSpPr/>
      </dsp:nvSpPr>
      <dsp:spPr>
        <a:xfrm>
          <a:off x="5183757" y="17417"/>
          <a:ext cx="3346458" cy="2007875"/>
        </a:xfrm>
        <a:prstGeom prst="rect">
          <a:avLst/>
        </a:prstGeom>
        <a:solidFill>
          <a:schemeClr val="accent1">
            <a:hueOff val="0"/>
            <a:satOff val="0"/>
            <a:lumOff val="0"/>
            <a:alpha val="52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ctr" defTabSz="1733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kern="1200" dirty="0" smtClean="0"/>
            <a:t>Who has Responsibility? </a:t>
          </a:r>
          <a:endParaRPr lang="en-US" sz="3900" kern="1200" dirty="0"/>
        </a:p>
      </dsp:txBody>
      <dsp:txXfrm>
        <a:off x="5183757" y="17417"/>
        <a:ext cx="3346458" cy="2007875"/>
      </dsp:txXfrm>
    </dsp:sp>
    <dsp:sp modelId="{92205C15-A005-2042-9CEF-43E9D28196CB}">
      <dsp:nvSpPr>
        <dsp:cNvPr id="0" name=""/>
        <dsp:cNvSpPr/>
      </dsp:nvSpPr>
      <dsp:spPr>
        <a:xfrm>
          <a:off x="1570452" y="2342991"/>
          <a:ext cx="3346458" cy="2007875"/>
        </a:xfrm>
        <a:prstGeom prst="rect">
          <a:avLst/>
        </a:prstGeom>
        <a:solidFill>
          <a:schemeClr val="accent1"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ctr" defTabSz="1733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kern="1200" dirty="0" smtClean="0"/>
            <a:t>Market</a:t>
          </a:r>
          <a:r>
            <a:rPr lang="en-US" sz="3900" kern="1200" baseline="0" dirty="0" smtClean="0"/>
            <a:t> It</a:t>
          </a:r>
          <a:endParaRPr lang="en-US" sz="3900" kern="1200" dirty="0"/>
        </a:p>
      </dsp:txBody>
      <dsp:txXfrm>
        <a:off x="1570452" y="2342991"/>
        <a:ext cx="3346458" cy="2007875"/>
      </dsp:txXfrm>
    </dsp:sp>
    <dsp:sp modelId="{61AC2279-F0C1-694D-81EE-6AA97D03F096}">
      <dsp:nvSpPr>
        <dsp:cNvPr id="0" name=""/>
        <dsp:cNvSpPr/>
      </dsp:nvSpPr>
      <dsp:spPr>
        <a:xfrm>
          <a:off x="5251556" y="2342991"/>
          <a:ext cx="3346458" cy="2007875"/>
        </a:xfrm>
        <a:prstGeom prst="rect">
          <a:avLst/>
        </a:prstGeom>
        <a:solidFill>
          <a:schemeClr val="accent1"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ctr" defTabSz="1733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kern="1200" dirty="0" smtClean="0"/>
            <a:t>Train</a:t>
          </a:r>
          <a:r>
            <a:rPr lang="en-US" sz="3900" kern="1200" baseline="0" dirty="0" smtClean="0"/>
            <a:t> Them</a:t>
          </a:r>
          <a:endParaRPr lang="en-US" sz="3900" kern="1200" dirty="0"/>
        </a:p>
      </dsp:txBody>
      <dsp:txXfrm>
        <a:off x="5251556" y="2342991"/>
        <a:ext cx="3346458" cy="2007875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8474AC-013F-EE4E-BA17-4AD2680A77C0}">
      <dsp:nvSpPr>
        <dsp:cNvPr id="0" name=""/>
        <dsp:cNvSpPr/>
      </dsp:nvSpPr>
      <dsp:spPr>
        <a:xfrm>
          <a:off x="51" y="6179"/>
          <a:ext cx="4913783" cy="1209600"/>
        </a:xfrm>
        <a:prstGeom prst="rect">
          <a:avLst/>
        </a:prstGeom>
        <a:solidFill>
          <a:schemeClr val="accent1">
            <a:lumMod val="75000"/>
            <a:alpha val="5600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8704" tIns="170688" rIns="298704" bIns="170688" numCol="1" spcCol="1270" anchor="ctr" anchorCtr="0">
          <a:noAutofit/>
        </a:bodyPr>
        <a:lstStyle/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Process</a:t>
          </a:r>
          <a:endParaRPr lang="en-US" sz="4200" kern="1200" dirty="0"/>
        </a:p>
      </dsp:txBody>
      <dsp:txXfrm>
        <a:off x="51" y="6179"/>
        <a:ext cx="4913783" cy="1209600"/>
      </dsp:txXfrm>
    </dsp:sp>
    <dsp:sp modelId="{30A34EC0-EC67-EB49-A7E8-0DAA23259776}">
      <dsp:nvSpPr>
        <dsp:cNvPr id="0" name=""/>
        <dsp:cNvSpPr/>
      </dsp:nvSpPr>
      <dsp:spPr>
        <a:xfrm>
          <a:off x="51" y="1215779"/>
          <a:ext cx="4913783" cy="3228120"/>
        </a:xfrm>
        <a:prstGeom prst="rect">
          <a:avLst/>
        </a:prstGeom>
        <a:solidFill>
          <a:schemeClr val="bg1">
            <a:alpha val="66000"/>
          </a:schemeClr>
        </a:solidFill>
        <a:ln w="6350" cap="flat" cmpd="sng" algn="ctr">
          <a:solidFill>
            <a:schemeClr val="accent1">
              <a:tint val="40000"/>
              <a:hueOff val="0"/>
              <a:satOff val="0"/>
              <a:lumOff val="0"/>
              <a:alpha val="64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4028" tIns="224028" rIns="298704" bIns="336042" numCol="1" spcCol="1270" anchor="t" anchorCtr="0">
          <a:noAutofit/>
        </a:bodyPr>
        <a:lstStyle/>
        <a:p>
          <a:pPr marL="285750" lvl="1" indent="-285750" algn="l" defTabSz="1866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200" kern="1200" dirty="0" smtClean="0"/>
            <a:t>Ticketing System</a:t>
          </a:r>
          <a:endParaRPr lang="en-US" sz="4200" kern="1200" dirty="0"/>
        </a:p>
        <a:p>
          <a:pPr marL="285750" lvl="1" indent="-285750" algn="l" defTabSz="1866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200" kern="1200" dirty="0" smtClean="0"/>
            <a:t>SLA’s</a:t>
          </a:r>
          <a:endParaRPr lang="en-US" sz="4200" kern="1200" dirty="0"/>
        </a:p>
        <a:p>
          <a:pPr marL="285750" lvl="1" indent="-285750" algn="l" defTabSz="1866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200" kern="1200" dirty="0" smtClean="0"/>
            <a:t>Pager support</a:t>
          </a:r>
          <a:endParaRPr lang="en-US" sz="4200" kern="1200" dirty="0"/>
        </a:p>
        <a:p>
          <a:pPr marL="285750" lvl="1" indent="-285750" algn="l" defTabSz="1866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200" kern="1200" dirty="0" smtClean="0"/>
            <a:t>Follow the sun</a:t>
          </a:r>
          <a:endParaRPr lang="en-US" sz="4200" kern="1200" dirty="0"/>
        </a:p>
      </dsp:txBody>
      <dsp:txXfrm>
        <a:off x="51" y="1215779"/>
        <a:ext cx="4913783" cy="3228120"/>
      </dsp:txXfrm>
    </dsp:sp>
    <dsp:sp modelId="{E9696FAE-0D69-E94C-ABDE-51543C1D8557}">
      <dsp:nvSpPr>
        <dsp:cNvPr id="0" name=""/>
        <dsp:cNvSpPr/>
      </dsp:nvSpPr>
      <dsp:spPr>
        <a:xfrm>
          <a:off x="5601764" y="6179"/>
          <a:ext cx="4913783" cy="1209600"/>
        </a:xfrm>
        <a:prstGeom prst="rect">
          <a:avLst/>
        </a:prstGeom>
        <a:solidFill>
          <a:schemeClr val="accent1">
            <a:lumMod val="75000"/>
            <a:alpha val="6500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8704" tIns="170688" rIns="298704" bIns="170688" numCol="1" spcCol="1270" anchor="ctr" anchorCtr="0">
          <a:noAutofit/>
        </a:bodyPr>
        <a:lstStyle/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Communication</a:t>
          </a:r>
          <a:endParaRPr lang="en-US" sz="4200" kern="1200" dirty="0"/>
        </a:p>
      </dsp:txBody>
      <dsp:txXfrm>
        <a:off x="5601764" y="6179"/>
        <a:ext cx="4913783" cy="1209600"/>
      </dsp:txXfrm>
    </dsp:sp>
    <dsp:sp modelId="{E27D948C-9C46-EE46-AB9B-1E232FD1CFE8}">
      <dsp:nvSpPr>
        <dsp:cNvPr id="0" name=""/>
        <dsp:cNvSpPr/>
      </dsp:nvSpPr>
      <dsp:spPr>
        <a:xfrm>
          <a:off x="5601764" y="1215779"/>
          <a:ext cx="4913783" cy="3228120"/>
        </a:xfrm>
        <a:prstGeom prst="rect">
          <a:avLst/>
        </a:prstGeom>
        <a:solidFill>
          <a:schemeClr val="bg1">
            <a:alpha val="68000"/>
          </a:schemeClr>
        </a:solidFill>
        <a:ln w="6350" cap="flat" cmpd="sng" algn="ctr">
          <a:solidFill>
            <a:schemeClr val="accent1">
              <a:tint val="40000"/>
              <a:hueOff val="0"/>
              <a:satOff val="0"/>
              <a:lumOff val="0"/>
              <a:alpha val="99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4028" tIns="224028" rIns="298704" bIns="336042" numCol="1" spcCol="1270" anchor="t" anchorCtr="0">
          <a:noAutofit/>
        </a:bodyPr>
        <a:lstStyle/>
        <a:p>
          <a:pPr marL="285750" lvl="1" indent="-285750" algn="l" defTabSz="1866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200" kern="1200" dirty="0" smtClean="0"/>
            <a:t>Email</a:t>
          </a:r>
          <a:endParaRPr lang="en-US" sz="4200" kern="1200" dirty="0"/>
        </a:p>
        <a:p>
          <a:pPr marL="285750" lvl="1" indent="-285750" algn="l" defTabSz="1866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200" kern="1200" dirty="0" smtClean="0"/>
            <a:t>Slack, IM</a:t>
          </a:r>
          <a:endParaRPr lang="en-US" sz="4200" kern="1200" dirty="0"/>
        </a:p>
        <a:p>
          <a:pPr marL="285750" lvl="1" indent="-285750" algn="l" defTabSz="1866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200" kern="1200" dirty="0" smtClean="0"/>
            <a:t>Office-hours</a:t>
          </a:r>
          <a:endParaRPr lang="en-US" sz="4200" kern="1200" dirty="0"/>
        </a:p>
        <a:p>
          <a:pPr marL="285750" lvl="1" indent="-285750" algn="l" defTabSz="18669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200" kern="1200" dirty="0" smtClean="0"/>
            <a:t>Wiki </a:t>
          </a:r>
          <a:endParaRPr lang="en-US" sz="4200" kern="1200" dirty="0"/>
        </a:p>
      </dsp:txBody>
      <dsp:txXfrm>
        <a:off x="5601764" y="1215779"/>
        <a:ext cx="4913783" cy="32281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3EC986-4A59-BB4A-AF1D-BCC693907880}">
      <dsp:nvSpPr>
        <dsp:cNvPr id="0" name=""/>
        <dsp:cNvSpPr/>
      </dsp:nvSpPr>
      <dsp:spPr>
        <a:xfrm>
          <a:off x="0" y="25601"/>
          <a:ext cx="6017398" cy="791505"/>
        </a:xfrm>
        <a:prstGeom prst="roundRect">
          <a:avLst/>
        </a:prstGeom>
        <a:solidFill>
          <a:schemeClr val="accent1">
            <a:lumMod val="75000"/>
            <a:alpha val="48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Enterprise Direction</a:t>
          </a:r>
          <a:endParaRPr lang="en-US" sz="3300" kern="1200" dirty="0"/>
        </a:p>
      </dsp:txBody>
      <dsp:txXfrm>
        <a:off x="38638" y="64239"/>
        <a:ext cx="5940122" cy="714229"/>
      </dsp:txXfrm>
    </dsp:sp>
    <dsp:sp modelId="{25BA0029-3A6A-7348-8D28-B9B33C28B152}">
      <dsp:nvSpPr>
        <dsp:cNvPr id="0" name=""/>
        <dsp:cNvSpPr/>
      </dsp:nvSpPr>
      <dsp:spPr>
        <a:xfrm>
          <a:off x="0" y="912146"/>
          <a:ext cx="6017398" cy="791505"/>
        </a:xfrm>
        <a:prstGeom prst="roundRect">
          <a:avLst/>
        </a:prstGeom>
        <a:solidFill>
          <a:schemeClr val="accent1">
            <a:lumMod val="75000"/>
            <a:alpha val="48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smtClean="0"/>
            <a:t>Success Measurements</a:t>
          </a:r>
          <a:endParaRPr lang="en-US" sz="3300" kern="1200"/>
        </a:p>
      </dsp:txBody>
      <dsp:txXfrm>
        <a:off x="38638" y="950784"/>
        <a:ext cx="5940122" cy="714229"/>
      </dsp:txXfrm>
    </dsp:sp>
    <dsp:sp modelId="{B919D528-A7FA-4541-8889-8E2C8089F251}">
      <dsp:nvSpPr>
        <dsp:cNvPr id="0" name=""/>
        <dsp:cNvSpPr/>
      </dsp:nvSpPr>
      <dsp:spPr>
        <a:xfrm>
          <a:off x="0" y="1798691"/>
          <a:ext cx="6017398" cy="791505"/>
        </a:xfrm>
        <a:prstGeom prst="roundRect">
          <a:avLst/>
        </a:prstGeom>
        <a:solidFill>
          <a:schemeClr val="accent1">
            <a:lumMod val="75000"/>
            <a:alpha val="48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smtClean="0"/>
            <a:t>Value</a:t>
          </a:r>
          <a:endParaRPr lang="en-US" sz="3300" kern="1200"/>
        </a:p>
      </dsp:txBody>
      <dsp:txXfrm>
        <a:off x="38638" y="1837329"/>
        <a:ext cx="5940122" cy="714229"/>
      </dsp:txXfrm>
    </dsp:sp>
    <dsp:sp modelId="{0855252F-650F-0B4C-8D51-0874281152D1}">
      <dsp:nvSpPr>
        <dsp:cNvPr id="0" name=""/>
        <dsp:cNvSpPr/>
      </dsp:nvSpPr>
      <dsp:spPr>
        <a:xfrm>
          <a:off x="0" y="2685236"/>
          <a:ext cx="6017398" cy="791505"/>
        </a:xfrm>
        <a:prstGeom prst="roundRect">
          <a:avLst/>
        </a:prstGeom>
        <a:solidFill>
          <a:schemeClr val="accent1">
            <a:lumMod val="75000"/>
            <a:alpha val="48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smtClean="0"/>
            <a:t>Budget</a:t>
          </a:r>
          <a:endParaRPr lang="en-US" sz="3300" kern="1200"/>
        </a:p>
      </dsp:txBody>
      <dsp:txXfrm>
        <a:off x="38638" y="2723874"/>
        <a:ext cx="5940122" cy="71422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EE5A43-7AFD-D14B-843F-136F100F72B1}">
      <dsp:nvSpPr>
        <dsp:cNvPr id="0" name=""/>
        <dsp:cNvSpPr/>
      </dsp:nvSpPr>
      <dsp:spPr>
        <a:xfrm>
          <a:off x="0" y="1046638"/>
          <a:ext cx="3295649" cy="1977390"/>
        </a:xfrm>
        <a:prstGeom prst="rect">
          <a:avLst/>
        </a:prstGeom>
        <a:solidFill>
          <a:schemeClr val="accent1">
            <a:lumMod val="75000"/>
            <a:alpha val="62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smtClean="0"/>
            <a:t>Find the Time</a:t>
          </a:r>
          <a:endParaRPr lang="en-US" sz="4200" kern="1200"/>
        </a:p>
      </dsp:txBody>
      <dsp:txXfrm>
        <a:off x="0" y="1046638"/>
        <a:ext cx="3295649" cy="1977390"/>
      </dsp:txXfrm>
    </dsp:sp>
    <dsp:sp modelId="{47340E57-1EA9-A243-B478-352537425D84}">
      <dsp:nvSpPr>
        <dsp:cNvPr id="0" name=""/>
        <dsp:cNvSpPr/>
      </dsp:nvSpPr>
      <dsp:spPr>
        <a:xfrm>
          <a:off x="3625215" y="1046638"/>
          <a:ext cx="3295649" cy="1977390"/>
        </a:xfrm>
        <a:prstGeom prst="rect">
          <a:avLst/>
        </a:prstGeom>
        <a:solidFill>
          <a:schemeClr val="accent1">
            <a:lumMod val="75000"/>
            <a:alpha val="62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Project Methodology</a:t>
          </a:r>
          <a:endParaRPr lang="en-US" sz="4200" kern="1200" dirty="0"/>
        </a:p>
      </dsp:txBody>
      <dsp:txXfrm>
        <a:off x="3625215" y="1046638"/>
        <a:ext cx="3295649" cy="1977390"/>
      </dsp:txXfrm>
    </dsp:sp>
    <dsp:sp modelId="{FC9D449C-EF03-7C4E-8E45-F1C42261DC9A}">
      <dsp:nvSpPr>
        <dsp:cNvPr id="0" name=""/>
        <dsp:cNvSpPr/>
      </dsp:nvSpPr>
      <dsp:spPr>
        <a:xfrm>
          <a:off x="7250430" y="1046638"/>
          <a:ext cx="3295649" cy="1977390"/>
        </a:xfrm>
        <a:prstGeom prst="rect">
          <a:avLst/>
        </a:prstGeom>
        <a:solidFill>
          <a:schemeClr val="accent1">
            <a:lumMod val="75000"/>
            <a:alpha val="62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smtClean="0"/>
            <a:t>Sustain</a:t>
          </a:r>
          <a:endParaRPr lang="en-US" sz="4200" kern="1200"/>
        </a:p>
      </dsp:txBody>
      <dsp:txXfrm>
        <a:off x="7250430" y="1046638"/>
        <a:ext cx="3295649" cy="197739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F2F04C-962F-7948-B86D-38276E4F479A}">
      <dsp:nvSpPr>
        <dsp:cNvPr id="0" name=""/>
        <dsp:cNvSpPr/>
      </dsp:nvSpPr>
      <dsp:spPr>
        <a:xfrm>
          <a:off x="0" y="58102"/>
          <a:ext cx="10515600" cy="935415"/>
        </a:xfrm>
        <a:prstGeom prst="roundRect">
          <a:avLst/>
        </a:prstGeom>
        <a:solidFill>
          <a:schemeClr val="bg1">
            <a:alpha val="78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l" defTabSz="1733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kern="1200" smtClean="0">
              <a:solidFill>
                <a:schemeClr val="tx1"/>
              </a:solidFill>
            </a:rPr>
            <a:t>Hand it off</a:t>
          </a:r>
          <a:endParaRPr lang="en-US" sz="3900" kern="1200">
            <a:solidFill>
              <a:schemeClr val="tx1"/>
            </a:solidFill>
          </a:endParaRPr>
        </a:p>
      </dsp:txBody>
      <dsp:txXfrm>
        <a:off x="45663" y="103765"/>
        <a:ext cx="10424274" cy="844089"/>
      </dsp:txXfrm>
    </dsp:sp>
    <dsp:sp modelId="{77103A53-333E-F042-BDCB-A4F9D584D279}">
      <dsp:nvSpPr>
        <dsp:cNvPr id="0" name=""/>
        <dsp:cNvSpPr/>
      </dsp:nvSpPr>
      <dsp:spPr>
        <a:xfrm>
          <a:off x="0" y="1105837"/>
          <a:ext cx="10515600" cy="935415"/>
        </a:xfrm>
        <a:prstGeom prst="roundRect">
          <a:avLst/>
        </a:prstGeom>
        <a:solidFill>
          <a:schemeClr val="bg1">
            <a:alpha val="78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l" defTabSz="1733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kern="1200" smtClean="0">
              <a:solidFill>
                <a:schemeClr val="tx1"/>
              </a:solidFill>
            </a:rPr>
            <a:t>Re-usable </a:t>
          </a:r>
          <a:endParaRPr lang="en-US" sz="3900" kern="1200">
            <a:solidFill>
              <a:schemeClr val="tx1"/>
            </a:solidFill>
          </a:endParaRPr>
        </a:p>
      </dsp:txBody>
      <dsp:txXfrm>
        <a:off x="45663" y="1151500"/>
        <a:ext cx="10424274" cy="844089"/>
      </dsp:txXfrm>
    </dsp:sp>
    <dsp:sp modelId="{1B6BFDD8-F21D-004A-994C-DF4B089D9413}">
      <dsp:nvSpPr>
        <dsp:cNvPr id="0" name=""/>
        <dsp:cNvSpPr/>
      </dsp:nvSpPr>
      <dsp:spPr>
        <a:xfrm>
          <a:off x="0" y="2153572"/>
          <a:ext cx="10515600" cy="935415"/>
        </a:xfrm>
        <a:prstGeom prst="roundRect">
          <a:avLst/>
        </a:prstGeom>
        <a:solidFill>
          <a:schemeClr val="bg1">
            <a:alpha val="78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l" defTabSz="1733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kern="1200" smtClean="0">
              <a:solidFill>
                <a:schemeClr val="tx1"/>
              </a:solidFill>
            </a:rPr>
            <a:t>Structured inputs and outputs</a:t>
          </a:r>
          <a:endParaRPr lang="en-US" sz="3900" kern="1200">
            <a:solidFill>
              <a:schemeClr val="tx1"/>
            </a:solidFill>
          </a:endParaRPr>
        </a:p>
      </dsp:txBody>
      <dsp:txXfrm>
        <a:off x="45663" y="2199235"/>
        <a:ext cx="10424274" cy="844089"/>
      </dsp:txXfrm>
    </dsp:sp>
    <dsp:sp modelId="{57F4FA9A-C87A-4A48-A052-AE8EA2E1D4A3}">
      <dsp:nvSpPr>
        <dsp:cNvPr id="0" name=""/>
        <dsp:cNvSpPr/>
      </dsp:nvSpPr>
      <dsp:spPr>
        <a:xfrm>
          <a:off x="0" y="3201307"/>
          <a:ext cx="10515600" cy="935415"/>
        </a:xfrm>
        <a:prstGeom prst="roundRect">
          <a:avLst/>
        </a:prstGeom>
        <a:solidFill>
          <a:schemeClr val="bg1">
            <a:alpha val="78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l" defTabSz="1733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kern="1200" smtClean="0">
              <a:solidFill>
                <a:schemeClr val="tx1"/>
              </a:solidFill>
            </a:rPr>
            <a:t>Modularity</a:t>
          </a:r>
          <a:endParaRPr lang="en-US" sz="3900" kern="1200">
            <a:solidFill>
              <a:schemeClr val="tx1"/>
            </a:solidFill>
          </a:endParaRPr>
        </a:p>
      </dsp:txBody>
      <dsp:txXfrm>
        <a:off x="45663" y="3246970"/>
        <a:ext cx="10424274" cy="844089"/>
      </dsp:txXfrm>
    </dsp:sp>
    <dsp:sp modelId="{581C7B39-F1C8-5446-8262-4B877755ACAF}">
      <dsp:nvSpPr>
        <dsp:cNvPr id="0" name=""/>
        <dsp:cNvSpPr/>
      </dsp:nvSpPr>
      <dsp:spPr>
        <a:xfrm>
          <a:off x="0" y="4249042"/>
          <a:ext cx="10515600" cy="935415"/>
        </a:xfrm>
        <a:prstGeom prst="roundRect">
          <a:avLst/>
        </a:prstGeom>
        <a:solidFill>
          <a:schemeClr val="bg1">
            <a:alpha val="78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l" defTabSz="1733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900" kern="1200" smtClean="0">
              <a:solidFill>
                <a:schemeClr val="tx1"/>
              </a:solidFill>
            </a:rPr>
            <a:t>More than sum of parts</a:t>
          </a:r>
          <a:endParaRPr lang="en-US" sz="3900" kern="1200">
            <a:solidFill>
              <a:schemeClr val="tx1"/>
            </a:solidFill>
          </a:endParaRPr>
        </a:p>
      </dsp:txBody>
      <dsp:txXfrm>
        <a:off x="45663" y="4294705"/>
        <a:ext cx="10424274" cy="84408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FE9E3B-142C-AD42-BA4C-9F04EF105639}">
      <dsp:nvSpPr>
        <dsp:cNvPr id="0" name=""/>
        <dsp:cNvSpPr/>
      </dsp:nvSpPr>
      <dsp:spPr>
        <a:xfrm>
          <a:off x="1586" y="1155355"/>
          <a:ext cx="1994047" cy="9936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satMod val="103000"/>
                <a:lumMod val="102000"/>
                <a:tint val="94000"/>
                <a:alpha val="51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a-DK" sz="2300" kern="1200" smtClean="0"/>
            <a:t>R1 </a:t>
          </a:r>
          <a:endParaRPr lang="da-DK" sz="2300" kern="1200"/>
        </a:p>
      </dsp:txBody>
      <dsp:txXfrm>
        <a:off x="1586" y="1155355"/>
        <a:ext cx="1994047" cy="662400"/>
      </dsp:txXfrm>
    </dsp:sp>
    <dsp:sp modelId="{6129BF92-677C-5547-BA34-E8C10DE37336}">
      <dsp:nvSpPr>
        <dsp:cNvPr id="0" name=""/>
        <dsp:cNvSpPr/>
      </dsp:nvSpPr>
      <dsp:spPr>
        <a:xfrm>
          <a:off x="410006" y="1817755"/>
          <a:ext cx="1994047" cy="21942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63576" rIns="163576" bIns="163576" numCol="1" spcCol="127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Basic load and graphs</a:t>
          </a:r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Pipeline integration</a:t>
          </a:r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300" kern="1200" dirty="0" smtClean="0"/>
        </a:p>
      </dsp:txBody>
      <dsp:txXfrm>
        <a:off x="468410" y="1876159"/>
        <a:ext cx="1877239" cy="2077392"/>
      </dsp:txXfrm>
    </dsp:sp>
    <dsp:sp modelId="{8893B6D1-DEAA-A64F-909D-72143650A794}">
      <dsp:nvSpPr>
        <dsp:cNvPr id="0" name=""/>
        <dsp:cNvSpPr/>
      </dsp:nvSpPr>
      <dsp:spPr>
        <a:xfrm>
          <a:off x="2297924" y="1238325"/>
          <a:ext cx="640855" cy="49646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2297924" y="1337617"/>
        <a:ext cx="491917" cy="297876"/>
      </dsp:txXfrm>
    </dsp:sp>
    <dsp:sp modelId="{F514932E-109B-4B4F-BA36-F99BAE6F78DB}">
      <dsp:nvSpPr>
        <dsp:cNvPr id="0" name=""/>
        <dsp:cNvSpPr/>
      </dsp:nvSpPr>
      <dsp:spPr>
        <a:xfrm>
          <a:off x="3204795" y="1155355"/>
          <a:ext cx="1994047" cy="9936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satMod val="103000"/>
                <a:lumMod val="102000"/>
                <a:tint val="94000"/>
                <a:alpha val="51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a-DK" sz="2300" kern="1200" smtClean="0"/>
            <a:t>R2 </a:t>
          </a:r>
          <a:endParaRPr lang="da-DK" sz="2300" kern="1200"/>
        </a:p>
      </dsp:txBody>
      <dsp:txXfrm>
        <a:off x="3204795" y="1155355"/>
        <a:ext cx="1994047" cy="662400"/>
      </dsp:txXfrm>
    </dsp:sp>
    <dsp:sp modelId="{F5EB74E7-F754-5045-A01C-A70A31900786}">
      <dsp:nvSpPr>
        <dsp:cNvPr id="0" name=""/>
        <dsp:cNvSpPr/>
      </dsp:nvSpPr>
      <dsp:spPr>
        <a:xfrm>
          <a:off x="3613215" y="1817755"/>
          <a:ext cx="1994047" cy="21942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63576" rIns="163576" bIns="163576" numCol="1" spcCol="127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Dynamic load</a:t>
          </a:r>
          <a:endParaRPr lang="en-US" sz="2300" kern="1200" dirty="0"/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Deeper analytics</a:t>
          </a:r>
          <a:endParaRPr lang="en-US" sz="2300" kern="1200" dirty="0"/>
        </a:p>
      </dsp:txBody>
      <dsp:txXfrm>
        <a:off x="3671619" y="1876159"/>
        <a:ext cx="1877239" cy="2077392"/>
      </dsp:txXfrm>
    </dsp:sp>
    <dsp:sp modelId="{1B452113-BA0E-154F-A979-68D7B85C816E}">
      <dsp:nvSpPr>
        <dsp:cNvPr id="0" name=""/>
        <dsp:cNvSpPr/>
      </dsp:nvSpPr>
      <dsp:spPr>
        <a:xfrm>
          <a:off x="5501133" y="1238325"/>
          <a:ext cx="640855" cy="49646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5501133" y="1337617"/>
        <a:ext cx="491917" cy="297876"/>
      </dsp:txXfrm>
    </dsp:sp>
    <dsp:sp modelId="{01CDB8E9-1DE6-454E-8E2D-7BB367C9D1A8}">
      <dsp:nvSpPr>
        <dsp:cNvPr id="0" name=""/>
        <dsp:cNvSpPr/>
      </dsp:nvSpPr>
      <dsp:spPr>
        <a:xfrm>
          <a:off x="6408004" y="1155355"/>
          <a:ext cx="1994047" cy="9936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satMod val="103000"/>
                <a:lumMod val="102000"/>
                <a:tint val="94000"/>
                <a:alpha val="51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smtClean="0"/>
            <a:t>R3</a:t>
          </a:r>
          <a:endParaRPr lang="en-US" sz="2300" kern="1200"/>
        </a:p>
      </dsp:txBody>
      <dsp:txXfrm>
        <a:off x="6408004" y="1155355"/>
        <a:ext cx="1994047" cy="662400"/>
      </dsp:txXfrm>
    </dsp:sp>
    <dsp:sp modelId="{44980E82-E243-0049-8E82-C1EA406C24F6}">
      <dsp:nvSpPr>
        <dsp:cNvPr id="0" name=""/>
        <dsp:cNvSpPr/>
      </dsp:nvSpPr>
      <dsp:spPr>
        <a:xfrm>
          <a:off x="6816423" y="1817755"/>
          <a:ext cx="1994047" cy="21942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63576" rIns="163576" bIns="163576" numCol="1" spcCol="127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Alerting</a:t>
          </a:r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baseline="0" dirty="0" smtClean="0"/>
            <a:t>Reporting</a:t>
          </a:r>
          <a:endParaRPr lang="en-US" sz="2300" kern="1200" dirty="0" smtClean="0"/>
        </a:p>
      </dsp:txBody>
      <dsp:txXfrm>
        <a:off x="6874827" y="1876159"/>
        <a:ext cx="1877239" cy="2077392"/>
      </dsp:txXfrm>
    </dsp:sp>
    <dsp:sp modelId="{20372361-583C-1342-B885-AC68C2AC81E5}">
      <dsp:nvSpPr>
        <dsp:cNvPr id="0" name=""/>
        <dsp:cNvSpPr/>
      </dsp:nvSpPr>
      <dsp:spPr>
        <a:xfrm>
          <a:off x="8704342" y="1238325"/>
          <a:ext cx="640855" cy="49646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8704342" y="1337617"/>
        <a:ext cx="491917" cy="297876"/>
      </dsp:txXfrm>
    </dsp:sp>
    <dsp:sp modelId="{755C4C15-427F-E64D-93F6-BE7C4E84566A}">
      <dsp:nvSpPr>
        <dsp:cNvPr id="0" name=""/>
        <dsp:cNvSpPr/>
      </dsp:nvSpPr>
      <dsp:spPr>
        <a:xfrm>
          <a:off x="9611213" y="1155355"/>
          <a:ext cx="1994047" cy="9936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satMod val="103000"/>
                <a:lumMod val="102000"/>
                <a:tint val="94000"/>
                <a:alpha val="51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87630" numCol="1" spcCol="1270" anchor="t" anchorCtr="0">
          <a:noAutofit/>
        </a:bodyPr>
        <a:lstStyle/>
        <a:p>
          <a:pPr lvl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smtClean="0"/>
            <a:t>R4</a:t>
          </a:r>
          <a:endParaRPr lang="en-US" sz="2300" kern="1200"/>
        </a:p>
      </dsp:txBody>
      <dsp:txXfrm>
        <a:off x="9611213" y="1155355"/>
        <a:ext cx="1994047" cy="662400"/>
      </dsp:txXfrm>
    </dsp:sp>
    <dsp:sp modelId="{4B1F889B-7CA0-0445-BC44-A3125089F621}">
      <dsp:nvSpPr>
        <dsp:cNvPr id="0" name=""/>
        <dsp:cNvSpPr/>
      </dsp:nvSpPr>
      <dsp:spPr>
        <a:xfrm>
          <a:off x="10019632" y="1817755"/>
          <a:ext cx="1994047" cy="21942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63576" rIns="163576" bIns="163576" numCol="1" spcCol="1270" anchor="t" anchorCtr="0">
          <a:noAutofit/>
        </a:bodyPr>
        <a:lstStyle/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Auto-scripting</a:t>
          </a:r>
          <a:endParaRPr lang="en-US" sz="2300" kern="1200" dirty="0"/>
        </a:p>
        <a:p>
          <a:pPr marL="228600" lvl="1" indent="-228600" algn="l" defTabSz="10223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More alerting</a:t>
          </a:r>
          <a:endParaRPr lang="en-US" sz="2300" kern="1200" dirty="0"/>
        </a:p>
      </dsp:txBody>
      <dsp:txXfrm>
        <a:off x="10078036" y="1876159"/>
        <a:ext cx="1877239" cy="207739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8479E0-E96A-4B46-B95D-F7CDF6D97986}">
      <dsp:nvSpPr>
        <dsp:cNvPr id="0" name=""/>
        <dsp:cNvSpPr/>
      </dsp:nvSpPr>
      <dsp:spPr>
        <a:xfrm>
          <a:off x="51" y="9638"/>
          <a:ext cx="4913783" cy="11808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bg1">
              <a:alpha val="46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1592" tIns="166624" rIns="291592" bIns="166624" numCol="1" spcCol="1270" anchor="ctr" anchorCtr="0">
          <a:noAutofit/>
        </a:bodyPr>
        <a:lstStyle/>
        <a:p>
          <a:pPr lvl="0" algn="ctr" defTabSz="1822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 smtClean="0"/>
            <a:t>Design</a:t>
          </a:r>
          <a:endParaRPr lang="en-US" sz="4100" kern="1200" dirty="0"/>
        </a:p>
      </dsp:txBody>
      <dsp:txXfrm>
        <a:off x="51" y="9638"/>
        <a:ext cx="4913783" cy="1180800"/>
      </dsp:txXfrm>
    </dsp:sp>
    <dsp:sp modelId="{168CA67B-94E0-F848-9DE6-D5DF1F3B82E6}">
      <dsp:nvSpPr>
        <dsp:cNvPr id="0" name=""/>
        <dsp:cNvSpPr/>
      </dsp:nvSpPr>
      <dsp:spPr>
        <a:xfrm>
          <a:off x="51" y="1190439"/>
          <a:ext cx="4913783" cy="3151260"/>
        </a:xfrm>
        <a:prstGeom prst="rect">
          <a:avLst/>
        </a:prstGeom>
        <a:solidFill>
          <a:schemeClr val="bg1">
            <a:alpha val="70000"/>
          </a:schemeClr>
        </a:solidFill>
        <a:ln w="6350" cap="flat" cmpd="sng" algn="ctr">
          <a:solidFill>
            <a:schemeClr val="bg1">
              <a:alpha val="46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8694" tIns="218694" rIns="291592" bIns="328041" numCol="1" spcCol="1270" anchor="t" anchorCtr="0">
          <a:noAutofit/>
        </a:bodyPr>
        <a:lstStyle/>
        <a:p>
          <a:pPr marL="285750" lvl="1" indent="-285750" algn="l" defTabSz="1822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100" kern="1200" dirty="0" smtClean="0"/>
            <a:t>Architecture</a:t>
          </a:r>
          <a:endParaRPr lang="en-US" sz="4100" kern="1200" dirty="0"/>
        </a:p>
        <a:p>
          <a:pPr marL="285750" lvl="1" indent="-285750" algn="l" defTabSz="1822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100" kern="1200" dirty="0" smtClean="0"/>
            <a:t>12 factor app</a:t>
          </a:r>
          <a:endParaRPr lang="en-US" sz="4100" kern="1200" dirty="0"/>
        </a:p>
        <a:p>
          <a:pPr marL="285750" lvl="1" indent="-285750" algn="l" defTabSz="1822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100" kern="1200" dirty="0" smtClean="0"/>
            <a:t>Containers</a:t>
          </a:r>
          <a:endParaRPr lang="en-US" sz="4100" kern="1200" dirty="0"/>
        </a:p>
        <a:p>
          <a:pPr marL="285750" lvl="1" indent="-285750" algn="l" defTabSz="1822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100" kern="1200" dirty="0" smtClean="0"/>
            <a:t>Cloud, on-</a:t>
          </a:r>
          <a:r>
            <a:rPr lang="en-US" sz="4100" kern="1200" dirty="0" err="1" smtClean="0"/>
            <a:t>Prem</a:t>
          </a:r>
          <a:r>
            <a:rPr lang="en-US" sz="4100" kern="1200" dirty="0" smtClean="0"/>
            <a:t>  </a:t>
          </a:r>
          <a:endParaRPr lang="en-US" sz="4100" kern="1200" dirty="0"/>
        </a:p>
      </dsp:txBody>
      <dsp:txXfrm>
        <a:off x="51" y="1190439"/>
        <a:ext cx="4913783" cy="3151260"/>
      </dsp:txXfrm>
    </dsp:sp>
    <dsp:sp modelId="{D89785EC-982A-9042-A265-AF23975FD298}">
      <dsp:nvSpPr>
        <dsp:cNvPr id="0" name=""/>
        <dsp:cNvSpPr/>
      </dsp:nvSpPr>
      <dsp:spPr>
        <a:xfrm>
          <a:off x="5601764" y="9638"/>
          <a:ext cx="4913783" cy="11808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bg1">
              <a:alpha val="46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1592" tIns="166624" rIns="291592" bIns="166624" numCol="1" spcCol="1270" anchor="ctr" anchorCtr="0">
          <a:noAutofit/>
        </a:bodyPr>
        <a:lstStyle/>
        <a:p>
          <a:pPr lvl="0" algn="ctr" defTabSz="18224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smtClean="0"/>
            <a:t>Tool Selection</a:t>
          </a:r>
          <a:endParaRPr lang="en-US" sz="4100" kern="1200"/>
        </a:p>
      </dsp:txBody>
      <dsp:txXfrm>
        <a:off x="5601764" y="9638"/>
        <a:ext cx="4913783" cy="1180800"/>
      </dsp:txXfrm>
    </dsp:sp>
    <dsp:sp modelId="{9AF5D22D-E928-F846-9EF9-402EB6FDAD12}">
      <dsp:nvSpPr>
        <dsp:cNvPr id="0" name=""/>
        <dsp:cNvSpPr/>
      </dsp:nvSpPr>
      <dsp:spPr>
        <a:xfrm>
          <a:off x="5601764" y="1190439"/>
          <a:ext cx="4913783" cy="3151260"/>
        </a:xfrm>
        <a:prstGeom prst="rect">
          <a:avLst/>
        </a:prstGeom>
        <a:solidFill>
          <a:schemeClr val="bg1">
            <a:alpha val="70000"/>
          </a:schemeClr>
        </a:solidFill>
        <a:ln w="6350" cap="flat" cmpd="sng" algn="ctr">
          <a:solidFill>
            <a:schemeClr val="bg1">
              <a:alpha val="46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8694" tIns="218694" rIns="291592" bIns="328041" numCol="1" spcCol="1270" anchor="t" anchorCtr="0">
          <a:noAutofit/>
        </a:bodyPr>
        <a:lstStyle/>
        <a:p>
          <a:pPr marL="285750" lvl="1" indent="-285750" algn="l" defTabSz="1822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100" kern="1200" dirty="0" smtClean="0"/>
            <a:t>Integration</a:t>
          </a:r>
          <a:endParaRPr lang="en-US" sz="4100" kern="1200" dirty="0"/>
        </a:p>
        <a:p>
          <a:pPr marL="285750" lvl="1" indent="-285750" algn="l" defTabSz="1822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100" kern="1200" dirty="0" smtClean="0"/>
            <a:t>Capabilities</a:t>
          </a:r>
          <a:endParaRPr lang="en-US" sz="4100" kern="1200" dirty="0"/>
        </a:p>
        <a:p>
          <a:pPr marL="285750" lvl="1" indent="-285750" algn="l" defTabSz="18224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100" kern="1200" smtClean="0"/>
            <a:t>Community Support</a:t>
          </a:r>
          <a:endParaRPr lang="en-US" sz="4100" kern="1200"/>
        </a:p>
      </dsp:txBody>
      <dsp:txXfrm>
        <a:off x="5601764" y="1190439"/>
        <a:ext cx="4913783" cy="315126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D1C82D-81DE-B14F-B4D2-CB7AC66C78B7}">
      <dsp:nvSpPr>
        <dsp:cNvPr id="0" name=""/>
        <dsp:cNvSpPr/>
      </dsp:nvSpPr>
      <dsp:spPr>
        <a:xfrm>
          <a:off x="3286" y="22928"/>
          <a:ext cx="3203971" cy="123434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alphaOff val="0"/>
                <a:satMod val="103000"/>
                <a:tint val="94000"/>
                <a:lumMod val="93000"/>
                <a:lumOff val="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lvl="0" algn="ctr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smtClean="0"/>
            <a:t>Concepts</a:t>
          </a:r>
          <a:endParaRPr lang="en-US" sz="3400" kern="1200"/>
        </a:p>
      </dsp:txBody>
      <dsp:txXfrm>
        <a:off x="3286" y="22928"/>
        <a:ext cx="3203971" cy="1234340"/>
      </dsp:txXfrm>
    </dsp:sp>
    <dsp:sp modelId="{D8CF5A97-CCDA-304C-BD42-A1EB688D0DD4}">
      <dsp:nvSpPr>
        <dsp:cNvPr id="0" name=""/>
        <dsp:cNvSpPr/>
      </dsp:nvSpPr>
      <dsp:spPr>
        <a:xfrm>
          <a:off x="3286" y="1257269"/>
          <a:ext cx="3203971" cy="3071140"/>
        </a:xfrm>
        <a:prstGeom prst="rect">
          <a:avLst/>
        </a:prstGeom>
        <a:solidFill>
          <a:schemeClr val="bg1">
            <a:alpha val="5400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1356" tIns="181356" rIns="241808" bIns="272034" numCol="1" spcCol="1270" anchor="t" anchorCtr="0">
          <a:noAutofit/>
        </a:bodyPr>
        <a:lstStyle/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400" kern="1200" dirty="0" smtClean="0"/>
            <a:t>Automate It! </a:t>
          </a:r>
          <a:endParaRPr lang="en-US" sz="3400" kern="1200" dirty="0"/>
        </a:p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400" kern="1200" dirty="0" smtClean="0"/>
            <a:t>SLA’s</a:t>
          </a:r>
          <a:endParaRPr lang="en-US" sz="3400" kern="1200" dirty="0"/>
        </a:p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400" kern="1200" dirty="0" smtClean="0"/>
            <a:t>Cost &amp;</a:t>
          </a:r>
          <a:r>
            <a:rPr lang="en-US" sz="3400" kern="1200" baseline="0" dirty="0" smtClean="0"/>
            <a:t> </a:t>
          </a:r>
          <a:r>
            <a:rPr lang="en-US" sz="3400" kern="1200" dirty="0" smtClean="0"/>
            <a:t>Capacity</a:t>
          </a:r>
          <a:endParaRPr lang="en-US" sz="3400" kern="1200" dirty="0"/>
        </a:p>
      </dsp:txBody>
      <dsp:txXfrm>
        <a:off x="3286" y="1257269"/>
        <a:ext cx="3203971" cy="3071140"/>
      </dsp:txXfrm>
    </dsp:sp>
    <dsp:sp modelId="{A5AD0880-B8D6-324E-AACF-8A1224D8E891}">
      <dsp:nvSpPr>
        <dsp:cNvPr id="0" name=""/>
        <dsp:cNvSpPr/>
      </dsp:nvSpPr>
      <dsp:spPr>
        <a:xfrm>
          <a:off x="3655814" y="22928"/>
          <a:ext cx="3203971" cy="123434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alphaOff val="0"/>
                <a:satMod val="103000"/>
                <a:tint val="94000"/>
                <a:lumMod val="93000"/>
                <a:lumOff val="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lvl="0" algn="ctr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smtClean="0"/>
            <a:t>AWS Services</a:t>
          </a:r>
          <a:endParaRPr lang="en-US" sz="3400" kern="1200"/>
        </a:p>
      </dsp:txBody>
      <dsp:txXfrm>
        <a:off x="3655814" y="22928"/>
        <a:ext cx="3203971" cy="1234340"/>
      </dsp:txXfrm>
    </dsp:sp>
    <dsp:sp modelId="{17D1E915-CD8D-D641-9AA3-39B80E6764A6}">
      <dsp:nvSpPr>
        <dsp:cNvPr id="0" name=""/>
        <dsp:cNvSpPr/>
      </dsp:nvSpPr>
      <dsp:spPr>
        <a:xfrm>
          <a:off x="3655814" y="1257269"/>
          <a:ext cx="3203971" cy="3071140"/>
        </a:xfrm>
        <a:prstGeom prst="rect">
          <a:avLst/>
        </a:prstGeom>
        <a:solidFill>
          <a:schemeClr val="bg1">
            <a:alpha val="5400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1356" tIns="181356" rIns="241808" bIns="272034" numCol="1" spcCol="1270" anchor="t" anchorCtr="0">
          <a:noAutofit/>
        </a:bodyPr>
        <a:lstStyle/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400" kern="1200" smtClean="0"/>
            <a:t>EC2, Lambda</a:t>
          </a:r>
          <a:endParaRPr lang="en-US" sz="3400" kern="1200"/>
        </a:p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400" kern="1200" smtClean="0"/>
            <a:t>Dynamo, S3</a:t>
          </a:r>
          <a:endParaRPr lang="en-US" sz="3400" kern="1200"/>
        </a:p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400" kern="1200" smtClean="0"/>
            <a:t>Kinesis, SQS</a:t>
          </a:r>
          <a:endParaRPr lang="en-US" sz="3400" kern="1200"/>
        </a:p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400" kern="1200" smtClean="0"/>
            <a:t>Cloudwatch, Elastic Search</a:t>
          </a:r>
          <a:endParaRPr lang="en-US" sz="3400" kern="1200"/>
        </a:p>
      </dsp:txBody>
      <dsp:txXfrm>
        <a:off x="3655814" y="1257269"/>
        <a:ext cx="3203971" cy="3071140"/>
      </dsp:txXfrm>
    </dsp:sp>
    <dsp:sp modelId="{DCB866DD-A593-6643-A3F7-C88FCDCF64FC}">
      <dsp:nvSpPr>
        <dsp:cNvPr id="0" name=""/>
        <dsp:cNvSpPr/>
      </dsp:nvSpPr>
      <dsp:spPr>
        <a:xfrm>
          <a:off x="7308342" y="22928"/>
          <a:ext cx="3203971" cy="123434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alphaOff val="0"/>
                <a:satMod val="103000"/>
                <a:tint val="94000"/>
                <a:lumMod val="93000"/>
                <a:lumOff val="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lvl="0" algn="ctr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smtClean="0"/>
            <a:t>Networking &amp; Security</a:t>
          </a:r>
          <a:endParaRPr lang="en-US" sz="3400" kern="1200"/>
        </a:p>
      </dsp:txBody>
      <dsp:txXfrm>
        <a:off x="7308342" y="22928"/>
        <a:ext cx="3203971" cy="1234340"/>
      </dsp:txXfrm>
    </dsp:sp>
    <dsp:sp modelId="{D5F85FB1-FC1E-E442-8A53-87847F140941}">
      <dsp:nvSpPr>
        <dsp:cNvPr id="0" name=""/>
        <dsp:cNvSpPr/>
      </dsp:nvSpPr>
      <dsp:spPr>
        <a:xfrm>
          <a:off x="7308342" y="1257269"/>
          <a:ext cx="3203971" cy="3071140"/>
        </a:xfrm>
        <a:prstGeom prst="rect">
          <a:avLst/>
        </a:prstGeom>
        <a:solidFill>
          <a:schemeClr val="bg1">
            <a:alpha val="5400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1356" tIns="181356" rIns="241808" bIns="272034" numCol="1" spcCol="1270" anchor="t" anchorCtr="0">
          <a:noAutofit/>
        </a:bodyPr>
        <a:lstStyle/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400" kern="1200" smtClean="0"/>
            <a:t>ELB</a:t>
          </a:r>
          <a:endParaRPr lang="en-US" sz="3400" kern="1200"/>
        </a:p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400" kern="1200" smtClean="0"/>
            <a:t>VPC</a:t>
          </a:r>
          <a:endParaRPr lang="en-US" sz="3400" kern="1200"/>
        </a:p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400" kern="1200" dirty="0" smtClean="0"/>
            <a:t>Security Groups</a:t>
          </a:r>
          <a:endParaRPr lang="en-US" sz="3400" kern="1200" dirty="0"/>
        </a:p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400" kern="1200" dirty="0" smtClean="0"/>
            <a:t>IAM Roles</a:t>
          </a:r>
          <a:endParaRPr lang="en-US" sz="3400" kern="1200" dirty="0"/>
        </a:p>
      </dsp:txBody>
      <dsp:txXfrm>
        <a:off x="7308342" y="1257269"/>
        <a:ext cx="3203971" cy="307114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E4F423-3FAE-B342-A6FD-BDBD77EB5E89}">
      <dsp:nvSpPr>
        <dsp:cNvPr id="0" name=""/>
        <dsp:cNvSpPr/>
      </dsp:nvSpPr>
      <dsp:spPr>
        <a:xfrm>
          <a:off x="0" y="8939"/>
          <a:ext cx="10515600" cy="6336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Tool Consideration</a:t>
          </a:r>
          <a:endParaRPr lang="en-US" sz="2200" kern="1200" dirty="0"/>
        </a:p>
      </dsp:txBody>
      <dsp:txXfrm>
        <a:off x="0" y="8939"/>
        <a:ext cx="10515600" cy="633600"/>
      </dsp:txXfrm>
    </dsp:sp>
    <dsp:sp modelId="{4EA6A8C2-C24F-2E43-83C8-11DA06DFD161}">
      <dsp:nvSpPr>
        <dsp:cNvPr id="0" name=""/>
        <dsp:cNvSpPr/>
      </dsp:nvSpPr>
      <dsp:spPr>
        <a:xfrm>
          <a:off x="0" y="642539"/>
          <a:ext cx="10515600" cy="120779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696" tIns="234696" rIns="312928" bIns="352044" numCol="1" spcCol="1270" anchor="t" anchorCtr="0">
          <a:noAutofit/>
        </a:bodyPr>
        <a:lstStyle/>
        <a:p>
          <a:pPr marL="285750" lvl="1" indent="-285750" algn="l" defTabSz="1955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4400" kern="1200" dirty="0" err="1" smtClean="0">
              <a:solidFill>
                <a:schemeClr val="tx1"/>
              </a:solidFill>
            </a:rPr>
            <a:t>Jmeter,Gatling,Artillery</a:t>
          </a:r>
          <a:r>
            <a:rPr lang="en-US" sz="4400" kern="1200" dirty="0" smtClean="0">
              <a:solidFill>
                <a:schemeClr val="tx1"/>
              </a:solidFill>
            </a:rPr>
            <a:t>...</a:t>
          </a:r>
          <a:endParaRPr lang="en-US" sz="4400" kern="1200" dirty="0">
            <a:solidFill>
              <a:schemeClr val="tx1"/>
            </a:solidFill>
          </a:endParaRPr>
        </a:p>
      </dsp:txBody>
      <dsp:txXfrm>
        <a:off x="0" y="642539"/>
        <a:ext cx="10515600" cy="12077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media/image1.jpg>
</file>

<file path=ppt/media/image10.jpg>
</file>

<file path=ppt/media/image11.jpg>
</file>

<file path=ppt/media/image12.jpeg>
</file>

<file path=ppt/media/image13.jpg>
</file>

<file path=ppt/media/image14.jpg>
</file>

<file path=ppt/media/image15.jpg>
</file>

<file path=ppt/media/image16.png>
</file>

<file path=ppt/media/image17.jpg>
</file>

<file path=ppt/media/image18.jpe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jpg>
</file>

<file path=ppt/media/image5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C59314-D844-8745-953F-0645B9C2BF2D}" type="datetimeFigureOut">
              <a:rPr lang="en-US" smtClean="0"/>
              <a:t>2/5/17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EA251F-EE56-7744-8D4B-D9D50E99C0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5264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jakarta.apache.org/jmeter/" TargetMode="External"/><Relationship Id="rId4" Type="http://schemas.openxmlformats.org/officeDocument/2006/relationships/hyperlink" Target="http://www.junit.org/" TargetMode="External"/><Relationship Id="rId5" Type="http://schemas.openxmlformats.org/officeDocument/2006/relationships/hyperlink" Target="http://issues.jenkins-ci.org/browse/JENKINS-16627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Agenda - </a:t>
            </a:r>
            <a:r>
              <a:rPr lang="en-US" dirty="0" err="1" smtClean="0"/>
              <a:t>presentaion</a:t>
            </a:r>
            <a:r>
              <a:rPr lang="en-US" dirty="0" smtClean="0"/>
              <a:t> about enterprise,</a:t>
            </a:r>
            <a:r>
              <a:rPr lang="en-US" baseline="0" dirty="0" smtClean="0"/>
              <a:t> and then hands on.</a:t>
            </a:r>
            <a:endParaRPr lang="en-US" dirty="0" smtClean="0"/>
          </a:p>
          <a:p>
            <a:r>
              <a:rPr lang="en-US" dirty="0" smtClean="0"/>
              <a:t>concur, Nordstrom, </a:t>
            </a:r>
            <a:r>
              <a:rPr lang="en-US" dirty="0" err="1" smtClean="0"/>
              <a:t>WaMu</a:t>
            </a:r>
            <a:r>
              <a:rPr lang="en-US" dirty="0" smtClean="0"/>
              <a:t>, IBM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7390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are you going to get all this work done?</a:t>
            </a:r>
          </a:p>
          <a:p>
            <a:r>
              <a:rPr lang="en-US" dirty="0" smtClean="0"/>
              <a:t>  full-time, part time, free time?  What else</a:t>
            </a:r>
            <a:r>
              <a:rPr lang="en-US" baseline="0" dirty="0" smtClean="0"/>
              <a:t> is the team doing? – PEF-a-Thon</a:t>
            </a:r>
            <a:endParaRPr lang="en-US" dirty="0" smtClean="0"/>
          </a:p>
          <a:p>
            <a:r>
              <a:rPr lang="is-IS" dirty="0" smtClean="0"/>
              <a:t>if you keep supporting al lthe other work, when are you going to this, it’s never urgent comapred with ateam that is going to launch in a month and needs perf now!</a:t>
            </a:r>
          </a:p>
          <a:p>
            <a:r>
              <a:rPr lang="en-US" dirty="0" smtClean="0"/>
              <a:t>P</a:t>
            </a:r>
            <a:r>
              <a:rPr lang="is-IS" dirty="0" smtClean="0"/>
              <a:t>roject, standups – methodology scrum, kanban, etc., jira, whiteboard, stickies, trello</a:t>
            </a:r>
          </a:p>
          <a:p>
            <a:r>
              <a:rPr lang="en-US" dirty="0" smtClean="0"/>
              <a:t>P</a:t>
            </a:r>
            <a:r>
              <a:rPr lang="is-IS" dirty="0" smtClean="0"/>
              <a:t>reogress reports, take in feature requests, etc... </a:t>
            </a:r>
            <a:r>
              <a:rPr lang="en-US" dirty="0" smtClean="0"/>
              <a:t>I</a:t>
            </a:r>
            <a:r>
              <a:rPr lang="is-IS" dirty="0" smtClean="0"/>
              <a:t>s this a one time effort, or an ongoing service – cause de existence?</a:t>
            </a:r>
          </a:p>
          <a:p>
            <a:r>
              <a:rPr lang="is-IS" dirty="0" smtClean="0"/>
              <a:t>Am I an engineer</a:t>
            </a:r>
            <a:r>
              <a:rPr lang="is-IS" baseline="0" dirty="0" smtClean="0"/>
              <a:t> or a project manager</a:t>
            </a:r>
            <a:endParaRPr lang="is-I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3119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Conceptual Framework</a:t>
            </a:r>
          </a:p>
          <a:p>
            <a:r>
              <a:rPr lang="en-US" dirty="0" smtClean="0"/>
              <a:t>In actual </a:t>
            </a:r>
            <a:r>
              <a:rPr lang="en-US" dirty="0" err="1" smtClean="0"/>
              <a:t>implenetation</a:t>
            </a:r>
            <a:r>
              <a:rPr lang="en-US" dirty="0" smtClean="0"/>
              <a:t>, might be integrated</a:t>
            </a:r>
          </a:p>
          <a:p>
            <a:r>
              <a:rPr lang="en-US" dirty="0" smtClean="0"/>
              <a:t>Person or pipelines</a:t>
            </a:r>
          </a:p>
          <a:p>
            <a:endParaRPr lang="en-US" dirty="0" smtClean="0"/>
          </a:p>
          <a:p>
            <a:r>
              <a:rPr lang="en-US" dirty="0" smtClean="0"/>
              <a:t>Overall architecture – are there company standards – AWS/on </a:t>
            </a:r>
            <a:r>
              <a:rPr lang="en-US" dirty="0" err="1" smtClean="0"/>
              <a:t>prem</a:t>
            </a:r>
            <a:r>
              <a:rPr lang="en-US" dirty="0" smtClean="0"/>
              <a:t>, etc.?</a:t>
            </a:r>
          </a:p>
          <a:p>
            <a:r>
              <a:rPr lang="en-US" dirty="0" smtClean="0"/>
              <a:t>Script repository</a:t>
            </a:r>
          </a:p>
          <a:p>
            <a:r>
              <a:rPr lang="en-US" dirty="0" smtClean="0"/>
              <a:t>API’s</a:t>
            </a:r>
          </a:p>
          <a:p>
            <a:r>
              <a:rPr lang="en-US" dirty="0" smtClean="0"/>
              <a:t>Scripting/</a:t>
            </a:r>
            <a:r>
              <a:rPr lang="en-US" dirty="0" err="1" smtClean="0"/>
              <a:t>exeuction</a:t>
            </a:r>
            <a:endParaRPr lang="en-US" dirty="0" smtClean="0"/>
          </a:p>
          <a:p>
            <a:pPr lvl="1"/>
            <a:r>
              <a:rPr lang="en-US" dirty="0" smtClean="0"/>
              <a:t>Tool</a:t>
            </a:r>
          </a:p>
          <a:p>
            <a:pPr lvl="1"/>
            <a:r>
              <a:rPr lang="en-US" dirty="0" smtClean="0"/>
              <a:t>swagger</a:t>
            </a:r>
          </a:p>
          <a:p>
            <a:r>
              <a:rPr lang="en-US" dirty="0" smtClean="0"/>
              <a:t>Load generation architecture</a:t>
            </a:r>
          </a:p>
          <a:p>
            <a:r>
              <a:rPr lang="en-US" dirty="0" smtClean="0"/>
              <a:t>Pipeline Orchestration</a:t>
            </a:r>
          </a:p>
          <a:p>
            <a:r>
              <a:rPr lang="en-US" dirty="0" smtClean="0"/>
              <a:t>Results Data Store</a:t>
            </a:r>
          </a:p>
          <a:p>
            <a:r>
              <a:rPr lang="en-US" dirty="0" smtClean="0"/>
              <a:t>Analytics</a:t>
            </a:r>
          </a:p>
          <a:p>
            <a:r>
              <a:rPr lang="en-US" dirty="0" smtClean="0"/>
              <a:t>Reporting/Visualization/Alerting</a:t>
            </a:r>
          </a:p>
          <a:p>
            <a:r>
              <a:rPr lang="en-US" dirty="0" smtClean="0"/>
              <a:t>Training, supporting, selling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3141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Agile- iterate and learn fast</a:t>
            </a:r>
          </a:p>
          <a:p>
            <a:r>
              <a:rPr lang="en-US" dirty="0" smtClean="0"/>
              <a:t>This is a big challenge – too little</a:t>
            </a:r>
            <a:r>
              <a:rPr lang="en-US" baseline="0" dirty="0" smtClean="0"/>
              <a:t> too fast or </a:t>
            </a:r>
            <a:r>
              <a:rPr lang="en-US" dirty="0" smtClean="0"/>
              <a:t> too little too late</a:t>
            </a:r>
          </a:p>
          <a:p>
            <a:r>
              <a:rPr lang="en-US" dirty="0" smtClean="0"/>
              <a:t>So we looked at all the components and value</a:t>
            </a:r>
            <a:r>
              <a:rPr lang="en-US" baseline="0" dirty="0" smtClean="0"/>
              <a:t> that the </a:t>
            </a:r>
            <a:r>
              <a:rPr lang="en-US" baseline="0" dirty="0" err="1" smtClean="0"/>
              <a:t>fraeowkr</a:t>
            </a:r>
            <a:r>
              <a:rPr lang="en-US" baseline="0" dirty="0" smtClean="0"/>
              <a:t> can bring, but how are you going to actually deliver that?</a:t>
            </a:r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 err="1" smtClean="0"/>
              <a:t>hada</a:t>
            </a:r>
            <a:r>
              <a:rPr lang="en-US" dirty="0" smtClean="0"/>
              <a:t> challenge of heavy technical requirements and value I wanted to go for</a:t>
            </a:r>
            <a:r>
              <a:rPr lang="en-US" baseline="0" dirty="0" smtClean="0"/>
              <a:t> value first, technical afterward</a:t>
            </a:r>
          </a:p>
          <a:p>
            <a:r>
              <a:rPr lang="en-US" baseline="0" dirty="0" smtClean="0"/>
              <a:t>Iterate – </a:t>
            </a:r>
            <a:r>
              <a:rPr lang="en-US" baseline="0" dirty="0" err="1" smtClean="0"/>
              <a:t>dleive</a:t>
            </a:r>
            <a:r>
              <a:rPr lang="en-US" baseline="0" dirty="0" smtClean="0"/>
              <a:t> value and do it fast, then improve – doesn’t have to be perfect the first time.</a:t>
            </a:r>
          </a:p>
          <a:p>
            <a:r>
              <a:rPr lang="en-US" dirty="0" smtClean="0"/>
              <a:t>At </a:t>
            </a:r>
            <a:r>
              <a:rPr lang="en-US" dirty="0" err="1" smtClean="0"/>
              <a:t>nord</a:t>
            </a:r>
            <a:r>
              <a:rPr lang="en-US" dirty="0" smtClean="0"/>
              <a:t> our initial MVP was too big, both in vision and technical regulations</a:t>
            </a:r>
          </a:p>
          <a:p>
            <a:pPr lvl="1"/>
            <a:r>
              <a:rPr lang="en-US" dirty="0" smtClean="0"/>
              <a:t>We needed to be in the cloud, have API’s, immutable architecture, 10 factor app, be </a:t>
            </a:r>
            <a:r>
              <a:rPr lang="en-US" dirty="0" err="1" smtClean="0"/>
              <a:t>opnesource</a:t>
            </a:r>
            <a:r>
              <a:rPr lang="en-US" dirty="0" smtClean="0"/>
              <a:t>, switch orchestrations, etc.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1218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does it fit with your vision </a:t>
            </a:r>
          </a:p>
          <a:p>
            <a:r>
              <a:rPr lang="en-US" dirty="0" smtClean="0"/>
              <a:t>Plugins – puppet, chef,</a:t>
            </a:r>
            <a:r>
              <a:rPr lang="en-US" baseline="0" dirty="0" smtClean="0"/>
              <a:t> etc..</a:t>
            </a: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Languages,</a:t>
            </a:r>
            <a:r>
              <a:rPr lang="en-US" baseline="0" dirty="0" smtClean="0"/>
              <a:t> technologies/ stacks</a:t>
            </a:r>
            <a:endParaRPr lang="en-US" dirty="0" smtClean="0"/>
          </a:p>
          <a:p>
            <a:r>
              <a:rPr lang="en-US" dirty="0" err="1" smtClean="0"/>
              <a:t>Integation</a:t>
            </a:r>
            <a:r>
              <a:rPr lang="en-US" dirty="0" smtClean="0"/>
              <a:t> &amp; interoperability with your framework &amp; architecture</a:t>
            </a:r>
          </a:p>
          <a:p>
            <a:r>
              <a:rPr lang="en-US" dirty="0" smtClean="0"/>
              <a:t>Your</a:t>
            </a:r>
            <a:r>
              <a:rPr lang="en-US" baseline="0" dirty="0" smtClean="0"/>
              <a:t> </a:t>
            </a:r>
            <a:r>
              <a:rPr lang="en-US" dirty="0" smtClean="0"/>
              <a:t>Knowledge, Experience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D</a:t>
            </a:r>
            <a:r>
              <a:rPr lang="is-IS" dirty="0" smtClean="0"/>
              <a:t>ocker/kubernetes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8209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Cloud first – no training – where to start?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2742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2"/>
            <a:r>
              <a:rPr lang="en-US" dirty="0" smtClean="0"/>
              <a:t>It’s a whole new world – not just a data center</a:t>
            </a:r>
          </a:p>
          <a:p>
            <a:pPr lvl="2"/>
            <a:r>
              <a:rPr lang="en-US" dirty="0" smtClean="0"/>
              <a:t>Automate Everything</a:t>
            </a:r>
          </a:p>
          <a:p>
            <a:pPr lvl="2"/>
            <a:r>
              <a:rPr lang="en-US" dirty="0" smtClean="0"/>
              <a:t>-it could be gone in a second – pets vs herds/cattle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dirty="0" smtClean="0"/>
              <a:t>USE AWS offereings– don’t waste your time... API gateway, where do you want your time</a:t>
            </a:r>
          </a:p>
          <a:p>
            <a:pPr lvl="2"/>
            <a:r>
              <a:rPr lang="en-US" dirty="0" smtClean="0"/>
              <a:t>Pep and ES – need t </a:t>
            </a:r>
            <a:r>
              <a:rPr lang="en-US" dirty="0" err="1" smtClean="0"/>
              <a:t>ogo</a:t>
            </a:r>
            <a:r>
              <a:rPr lang="en-US" dirty="0" smtClean="0"/>
              <a:t> faster &amp;</a:t>
            </a:r>
            <a:r>
              <a:rPr lang="en-US" baseline="0" dirty="0" smtClean="0"/>
              <a:t> spend your time where its valuable</a:t>
            </a:r>
            <a:endParaRPr lang="en-US" dirty="0" smtClean="0"/>
          </a:p>
          <a:p>
            <a:pPr lvl="2"/>
            <a:r>
              <a:rPr lang="en-US" dirty="0" smtClean="0"/>
              <a:t>Ami’s are the simplest, but you eventually need an AMI factory</a:t>
            </a:r>
            <a:r>
              <a:rPr lang="is-IS" dirty="0" smtClean="0"/>
              <a:t>…</a:t>
            </a:r>
          </a:p>
          <a:p>
            <a:pPr lvl="2"/>
            <a:r>
              <a:rPr lang="en-US" dirty="0" smtClean="0"/>
              <a:t>W</a:t>
            </a:r>
            <a:r>
              <a:rPr lang="is-IS" dirty="0" smtClean="0"/>
              <a:t>hich brings you to puppet &amp; chef, cloud formation</a:t>
            </a:r>
          </a:p>
          <a:p>
            <a:pPr lvl="1"/>
            <a:r>
              <a:rPr lang="en-US" dirty="0" smtClean="0"/>
              <a:t>r</a:t>
            </a:r>
          </a:p>
          <a:p>
            <a:r>
              <a:rPr lang="is-IS" dirty="0" smtClean="0"/>
              <a:t> – you pay for the box, whether you need it or not</a:t>
            </a:r>
          </a:p>
          <a:p>
            <a:pPr lvl="1"/>
            <a:r>
              <a:rPr lang="en-US" dirty="0" smtClean="0"/>
              <a:t>S</a:t>
            </a:r>
            <a:r>
              <a:rPr lang="is-IS" dirty="0" smtClean="0"/>
              <a:t>tart small and add capacity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3017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 smtClean="0"/>
              <a:t>Nobody needs to know if you’re using </a:t>
            </a:r>
            <a:r>
              <a:rPr lang="en-US" dirty="0" err="1" smtClean="0"/>
              <a:t>jmeter</a:t>
            </a:r>
            <a:r>
              <a:rPr lang="en-US" dirty="0" smtClean="0"/>
              <a:t>, or ES</a:t>
            </a:r>
          </a:p>
          <a:p>
            <a:pPr lvl="0"/>
            <a:r>
              <a:rPr lang="en-US" dirty="0" smtClean="0"/>
              <a:t>Standardize the interface and usage – use multiple tools</a:t>
            </a:r>
          </a:p>
          <a:p>
            <a:pPr lvl="0"/>
            <a:r>
              <a:rPr lang="en-US" dirty="0" smtClean="0"/>
              <a:t>Integrate</a:t>
            </a:r>
            <a:r>
              <a:rPr lang="en-US" baseline="0" dirty="0" smtClean="0"/>
              <a:t> with other parts of the </a:t>
            </a:r>
            <a:r>
              <a:rPr lang="en-US" baseline="0" dirty="0" err="1" smtClean="0"/>
              <a:t>archtecticure</a:t>
            </a:r>
            <a:r>
              <a:rPr lang="en-US" baseline="0" dirty="0" smtClean="0"/>
              <a:t> or make it easier to reuse</a:t>
            </a:r>
            <a:endParaRPr lang="en-US" dirty="0" smtClean="0"/>
          </a:p>
          <a:p>
            <a:pPr lvl="0"/>
            <a:r>
              <a:rPr lang="en-US" dirty="0" smtClean="0"/>
              <a:t>Extend to </a:t>
            </a:r>
            <a:r>
              <a:rPr lang="en-US" dirty="0" err="1" smtClean="0"/>
              <a:t>Chatbots</a:t>
            </a:r>
            <a:r>
              <a:rPr lang="en-US" dirty="0" smtClean="0"/>
              <a:t> or Amazon </a:t>
            </a:r>
            <a:r>
              <a:rPr lang="en-US" dirty="0" err="1" smtClean="0"/>
              <a:t>Elexa</a:t>
            </a:r>
            <a:endParaRPr lang="en-US" dirty="0" smtClean="0"/>
          </a:p>
          <a:p>
            <a:r>
              <a:rPr lang="en-US" dirty="0" smtClean="0"/>
              <a:t>Great</a:t>
            </a:r>
            <a:r>
              <a:rPr lang="en-US" baseline="0" dirty="0" smtClean="0"/>
              <a:t> option for Lambda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9529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built our own Elastic Search</a:t>
            </a:r>
            <a:r>
              <a:rPr lang="en-US" baseline="0" dirty="0" smtClean="0"/>
              <a:t> – and honestly - wasted a lot of time. </a:t>
            </a:r>
          </a:p>
          <a:p>
            <a:r>
              <a:rPr lang="en-US" baseline="0" dirty="0" smtClean="0"/>
              <a:t>Kinesis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5282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Elasta</a:t>
            </a:r>
            <a:r>
              <a:rPr lang="en-US" dirty="0" smtClean="0"/>
              <a:t> alert –</a:t>
            </a:r>
            <a:r>
              <a:rPr lang="en-US" baseline="0" dirty="0" smtClean="0"/>
              <a:t> python by Yelp</a:t>
            </a:r>
          </a:p>
          <a:p>
            <a:r>
              <a:rPr lang="en-US" baseline="0" dirty="0" smtClean="0"/>
              <a:t>Watcher</a:t>
            </a:r>
          </a:p>
          <a:p>
            <a:r>
              <a:rPr lang="en-US" baseline="0" dirty="0" smtClean="0"/>
              <a:t>R and Python can be plugged 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613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Information</a:t>
            </a:r>
            <a:r>
              <a:rPr lang="en-US" baseline="0" dirty="0" smtClean="0"/>
              <a:t> &amp; Action</a:t>
            </a:r>
            <a:endParaRPr lang="en-US" dirty="0" smtClean="0"/>
          </a:p>
          <a:p>
            <a:r>
              <a:rPr lang="en-US" dirty="0" smtClean="0"/>
              <a:t>Analytics Visualization</a:t>
            </a:r>
          </a:p>
          <a:p>
            <a:pPr lvl="1"/>
            <a:r>
              <a:rPr lang="en-US" dirty="0" smtClean="0"/>
              <a:t>Dashboards, Summary Reports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579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Also</a:t>
            </a:r>
            <a:r>
              <a:rPr lang="en-US" baseline="0" dirty="0" smtClean="0"/>
              <a:t> PM, </a:t>
            </a:r>
            <a:r>
              <a:rPr lang="en-US" baseline="0" dirty="0" err="1" smtClean="0"/>
              <a:t>Scrummaster</a:t>
            </a:r>
            <a:r>
              <a:rPr lang="en-US" baseline="0" dirty="0" smtClean="0"/>
              <a:t>, Program Manager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7428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It’s surprisingly</a:t>
            </a:r>
            <a:r>
              <a:rPr lang="en-US" baseline="0" dirty="0" smtClean="0"/>
              <a:t> easy to adopt a mentality of I don’t need to test – what can go wrong?  Even for a tester</a:t>
            </a:r>
            <a:endParaRPr lang="en-US" dirty="0" smtClean="0"/>
          </a:p>
          <a:p>
            <a:r>
              <a:rPr lang="en-US" dirty="0" smtClean="0"/>
              <a:t>Pilot teams</a:t>
            </a:r>
          </a:p>
          <a:p>
            <a:r>
              <a:rPr lang="en-US" dirty="0" err="1" smtClean="0"/>
              <a:t>Resilienicy</a:t>
            </a:r>
            <a:r>
              <a:rPr lang="en-US" dirty="0" smtClean="0"/>
              <a:t> – what of things fail, what if AWS fails?  Can you know,</a:t>
            </a:r>
            <a:r>
              <a:rPr lang="en-US" baseline="0" dirty="0" smtClean="0"/>
              <a:t> can you handle it?</a:t>
            </a:r>
            <a:endParaRPr lang="en-US" dirty="0" smtClean="0"/>
          </a:p>
          <a:p>
            <a:r>
              <a:rPr lang="en-US" dirty="0" smtClean="0"/>
              <a:t>Also become your advocates</a:t>
            </a:r>
          </a:p>
          <a:p>
            <a:r>
              <a:rPr lang="en-US" dirty="0" smtClean="0"/>
              <a:t>What of the site is down?</a:t>
            </a:r>
          </a:p>
          <a:p>
            <a:r>
              <a:rPr lang="en-US" dirty="0" err="1" smtClean="0"/>
              <a:t>TDoes</a:t>
            </a:r>
            <a:r>
              <a:rPr lang="en-US" dirty="0" smtClean="0"/>
              <a:t> your framework even </a:t>
            </a:r>
            <a:r>
              <a:rPr lang="en-US" dirty="0" err="1" smtClean="0"/>
              <a:t>scsale</a:t>
            </a:r>
            <a:r>
              <a:rPr lang="en-US" dirty="0" smtClean="0"/>
              <a:t>?</a:t>
            </a:r>
          </a:p>
          <a:p>
            <a:r>
              <a:rPr lang="en-US" dirty="0" smtClean="0"/>
              <a:t>Testing your analysis – generate</a:t>
            </a:r>
            <a:r>
              <a:rPr lang="en-US" baseline="0" dirty="0" smtClean="0"/>
              <a:t> test data with R is easy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8453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 you’ve built it, this great thing,</a:t>
            </a:r>
            <a:r>
              <a:rPr lang="en-US" baseline="0" dirty="0" smtClean="0"/>
              <a:t> will anyone use it?</a:t>
            </a:r>
          </a:p>
          <a:p>
            <a:r>
              <a:rPr lang="en-US" baseline="0" dirty="0" smtClean="0"/>
              <a:t>Does your culture support re-use?  </a:t>
            </a:r>
          </a:p>
          <a:p>
            <a:r>
              <a:rPr lang="en-US" baseline="0" dirty="0" smtClean="0"/>
              <a:t>Marketing plan</a:t>
            </a:r>
          </a:p>
          <a:p>
            <a:r>
              <a:rPr lang="en-US" baseline="0" dirty="0" smtClean="0"/>
              <a:t>Target teams that need it and will use it</a:t>
            </a:r>
          </a:p>
          <a:p>
            <a:r>
              <a:rPr lang="en-US" baseline="0" dirty="0" smtClean="0"/>
              <a:t>Push/pull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Maybe you’re a big company like SAP – all over the world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Do you need to sell it before you even build it? Do you need funding?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Are they </a:t>
            </a:r>
            <a:r>
              <a:rPr lang="en-US" dirty="0" err="1" smtClean="0"/>
              <a:t>mutivated</a:t>
            </a:r>
            <a:r>
              <a:rPr lang="en-US" dirty="0" smtClean="0"/>
              <a:t> to do perf, use your tools, can you support them?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5361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19695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PEF v1 – scale issues</a:t>
            </a:r>
          </a:p>
          <a:p>
            <a:r>
              <a:rPr lang="en-US" dirty="0" smtClean="0"/>
              <a:t>PEF v2 - </a:t>
            </a:r>
          </a:p>
          <a:p>
            <a:r>
              <a:rPr lang="en-US" dirty="0" smtClean="0"/>
              <a:t>PEF v3 – API’s</a:t>
            </a:r>
          </a:p>
          <a:p>
            <a:r>
              <a:rPr lang="en-US" dirty="0" smtClean="0"/>
              <a:t>Artillery on Lambda</a:t>
            </a:r>
          </a:p>
          <a:p>
            <a:r>
              <a:rPr lang="en-US" dirty="0" err="1" smtClean="0"/>
              <a:t>Jmeter</a:t>
            </a:r>
            <a:r>
              <a:rPr lang="en-US" dirty="0" smtClean="0"/>
              <a:t> on Lambda</a:t>
            </a:r>
          </a:p>
          <a:p>
            <a:r>
              <a:rPr lang="en-US" dirty="0" smtClean="0"/>
              <a:t>Gatling/</a:t>
            </a:r>
            <a:r>
              <a:rPr lang="en-US" dirty="0" err="1" smtClean="0"/>
              <a:t>Jmeter</a:t>
            </a:r>
            <a:r>
              <a:rPr lang="en-US" dirty="0" smtClean="0"/>
              <a:t> on </a:t>
            </a:r>
            <a:r>
              <a:rPr lang="en-US" dirty="0" err="1" smtClean="0"/>
              <a:t>Prem</a:t>
            </a:r>
            <a:r>
              <a:rPr lang="en-US" dirty="0" smtClean="0"/>
              <a:t> across multiple data centers</a:t>
            </a:r>
          </a:p>
          <a:p>
            <a:r>
              <a:rPr lang="en-US" dirty="0" smtClean="0"/>
              <a:t>Gatling/</a:t>
            </a:r>
            <a:r>
              <a:rPr lang="en-US" dirty="0" err="1" smtClean="0"/>
              <a:t>Jmeter</a:t>
            </a:r>
            <a:r>
              <a:rPr lang="en-US" dirty="0" smtClean="0"/>
              <a:t> mix hybrid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484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Maybe</a:t>
            </a:r>
            <a:r>
              <a:rPr lang="en-US" baseline="0" dirty="0" smtClean="0"/>
              <a:t> in the cloud, maybe not – first one wasn’t</a:t>
            </a:r>
          </a:p>
          <a:p>
            <a:r>
              <a:rPr lang="en-US" dirty="0" smtClean="0"/>
              <a:t>APM tools like </a:t>
            </a:r>
            <a:r>
              <a:rPr lang="en-US" dirty="0" err="1" smtClean="0"/>
              <a:t>Dynatrace</a:t>
            </a:r>
            <a:r>
              <a:rPr lang="en-US" dirty="0" smtClean="0"/>
              <a:t>, New Relic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8214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Static Servers,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limited test size, # and analytics –</a:t>
            </a:r>
            <a:r>
              <a:rPr lang="en-US" sz="1200" b="1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 real time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but a lot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wiki.jenkins-ci.org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/display/JENKINS/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Performance+Plugin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plugin allows you to capture reports from 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JMeter official web site"/>
              </a:rPr>
              <a:t>JMeter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and 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JUnit official web site"/>
              </a:rPr>
              <a:t>JUnit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. Jenkins will generate graphic charts with the trend report of performance and robustness.</a:t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includes the feature of setting the final build status as good, unstable or failed, based on the reported error percentage. </a:t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Report formats supported: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JMeter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XML format (CSV is currently not supported, see 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JENKINS-16627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JUnit format (used by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Soapui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example)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83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 ES and </a:t>
            </a:r>
            <a:r>
              <a:rPr lang="en-US" dirty="0" err="1" smtClean="0"/>
              <a:t>Kibana</a:t>
            </a:r>
            <a:r>
              <a:rPr lang="en-US" dirty="0" smtClean="0"/>
              <a:t>, </a:t>
            </a:r>
            <a:r>
              <a:rPr lang="en-US" dirty="0" err="1" smtClean="0"/>
              <a:t>realtime</a:t>
            </a:r>
            <a:r>
              <a:rPr lang="en-US" dirty="0" smtClean="0"/>
              <a:t>, plus more complicated exploratory</a:t>
            </a:r>
            <a:r>
              <a:rPr lang="en-US" baseline="0" dirty="0" smtClean="0"/>
              <a:t> analytics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7944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elastalert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84693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Script splits the </a:t>
            </a:r>
            <a:r>
              <a:rPr lang="en-US" dirty="0" err="1" smtClean="0"/>
              <a:t>jmx</a:t>
            </a:r>
            <a:r>
              <a:rPr lang="en-US" dirty="0" smtClean="0"/>
              <a:t> file and the data files – uniformly, </a:t>
            </a:r>
            <a:r>
              <a:rPr lang="en-US" dirty="0" err="1" smtClean="0"/>
              <a:t>Jmeter</a:t>
            </a:r>
            <a:r>
              <a:rPr lang="en-US" dirty="0" smtClean="0"/>
              <a:t> results</a:t>
            </a:r>
            <a:r>
              <a:rPr lang="en-US" baseline="0" dirty="0" smtClean="0"/>
              <a:t> integration happens through ES, all AWS work done through – API’s</a:t>
            </a:r>
          </a:p>
          <a:p>
            <a:r>
              <a:rPr lang="en-US" baseline="0" dirty="0" err="1" smtClean="0"/>
              <a:t>scaleable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07210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Kinesis or write to S3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92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Why, how, the what</a:t>
            </a:r>
          </a:p>
          <a:p>
            <a:r>
              <a:rPr lang="en-US" dirty="0" smtClean="0"/>
              <a:t>Reality is it isn’t the engineering</a:t>
            </a:r>
            <a:r>
              <a:rPr lang="en-US" baseline="0" dirty="0" smtClean="0"/>
              <a:t> that’s hard</a:t>
            </a:r>
            <a:r>
              <a:rPr lang="is-IS" baseline="0" dirty="0" smtClean="0"/>
              <a:t>…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91917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API’s maybe even write the scripts –</a:t>
            </a:r>
            <a:r>
              <a:rPr lang="en-US" baseline="0" dirty="0" smtClean="0"/>
              <a:t> for easy endpoints</a:t>
            </a:r>
          </a:p>
          <a:p>
            <a:r>
              <a:rPr lang="en-US" baseline="0" dirty="0" smtClean="0"/>
              <a:t>Maybe you use </a:t>
            </a:r>
            <a:r>
              <a:rPr lang="en-US" baseline="0" dirty="0" err="1" smtClean="0"/>
              <a:t>jenkins</a:t>
            </a:r>
            <a:r>
              <a:rPr lang="en-US" baseline="0" dirty="0" smtClean="0"/>
              <a:t>, maybe you don’t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569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a lot of compelling reasons to build</a:t>
            </a:r>
            <a:r>
              <a:rPr lang="en-US" baseline="0" dirty="0" smtClean="0"/>
              <a:t> an </a:t>
            </a:r>
            <a:r>
              <a:rPr lang="en-US" baseline="0" dirty="0" err="1" smtClean="0"/>
              <a:t>opensource</a:t>
            </a:r>
            <a:r>
              <a:rPr lang="en-US" baseline="0" dirty="0" smtClean="0"/>
              <a:t> framework, you can </a:t>
            </a:r>
            <a:r>
              <a:rPr lang="en-US" baseline="0" dirty="0" err="1" smtClean="0"/>
              <a:t>certiainly</a:t>
            </a:r>
            <a:r>
              <a:rPr lang="en-US" baseline="0" dirty="0" smtClean="0"/>
              <a:t> buy one</a:t>
            </a:r>
          </a:p>
          <a:p>
            <a:r>
              <a:rPr lang="en-US" baseline="0" dirty="0" smtClean="0"/>
              <a:t> – some of the popular reasons </a:t>
            </a:r>
            <a:r>
              <a:rPr lang="en-US" baseline="0" dirty="0" err="1" smtClean="0"/>
              <a:t>opensource</a:t>
            </a:r>
            <a:r>
              <a:rPr lang="en-US" baseline="0" dirty="0" smtClean="0"/>
              <a:t> – story about </a:t>
            </a:r>
            <a:r>
              <a:rPr lang="en-US" baseline="0" dirty="0" err="1" smtClean="0"/>
              <a:t>xwing</a:t>
            </a:r>
            <a:r>
              <a:rPr lang="en-US" baseline="0" dirty="0" smtClean="0"/>
              <a:t>? Daddy I made it better (picture of here at birthday)</a:t>
            </a:r>
          </a:p>
          <a:p>
            <a:endParaRPr lang="en-US" baseline="0" dirty="0" smtClean="0"/>
          </a:p>
          <a:p>
            <a:r>
              <a:rPr lang="en-US" dirty="0" smtClean="0"/>
              <a:t>Cost – maybe you think it’s cheaper to do </a:t>
            </a:r>
            <a:r>
              <a:rPr lang="en-US" dirty="0" err="1" smtClean="0"/>
              <a:t>opensource</a:t>
            </a:r>
            <a:endParaRPr lang="en-US" dirty="0" smtClean="0"/>
          </a:p>
          <a:p>
            <a:r>
              <a:rPr lang="en-US" dirty="0" smtClean="0"/>
              <a:t>Capabilities – make it do everything you want it to do? Commercial tools might lack</a:t>
            </a:r>
            <a:r>
              <a:rPr lang="en-US" baseline="0" dirty="0" smtClean="0"/>
              <a:t> a certain feature you need/want</a:t>
            </a:r>
            <a:endParaRPr lang="en-US" dirty="0" smtClean="0"/>
          </a:p>
          <a:p>
            <a:r>
              <a:rPr lang="en-US" dirty="0" smtClean="0"/>
              <a:t>Control – fits in with your vision and roadmap</a:t>
            </a:r>
            <a:r>
              <a:rPr lang="en-US" baseline="0" dirty="0" smtClean="0"/>
              <a:t> &amp; </a:t>
            </a:r>
            <a:r>
              <a:rPr lang="en-US" dirty="0" smtClean="0"/>
              <a:t>Compatibility/integration – combine this into your – works with your other stuff and how you/your company works/ your environment</a:t>
            </a:r>
          </a:p>
          <a:p>
            <a:r>
              <a:rPr lang="en-US" dirty="0" smtClean="0"/>
              <a:t>Challenge – (brain) you have to do something to justify your existence,</a:t>
            </a:r>
            <a:r>
              <a:rPr lang="en-US" baseline="0" dirty="0" smtClean="0"/>
              <a:t> engineering excellence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8549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think about this as a product-</a:t>
            </a:r>
            <a:r>
              <a:rPr lang="en-US" baseline="0" dirty="0" smtClean="0"/>
              <a:t> </a:t>
            </a:r>
            <a:r>
              <a:rPr lang="en-US" dirty="0" smtClean="0"/>
              <a:t>your audience/customers/</a:t>
            </a:r>
            <a:r>
              <a:rPr lang="en-US" dirty="0" err="1" smtClean="0"/>
              <a:t>users,enterprise</a:t>
            </a:r>
            <a:r>
              <a:rPr lang="en-US" dirty="0" smtClean="0"/>
              <a:t> standards, company culture,</a:t>
            </a:r>
          </a:p>
          <a:p>
            <a:r>
              <a:rPr lang="en-US" dirty="0" smtClean="0"/>
              <a:t> </a:t>
            </a:r>
            <a:r>
              <a:rPr lang="en-US" dirty="0" err="1" smtClean="0"/>
              <a:t>developersWho</a:t>
            </a:r>
            <a:r>
              <a:rPr lang="en-US" dirty="0" smtClean="0"/>
              <a:t> is going to be developing this?</a:t>
            </a:r>
          </a:p>
          <a:p>
            <a:r>
              <a:rPr lang="en-US" dirty="0" smtClean="0"/>
              <a:t> One dev team for their own use or one </a:t>
            </a:r>
            <a:r>
              <a:rPr lang="en-US" dirty="0" err="1" smtClean="0"/>
              <a:t>sdet</a:t>
            </a:r>
            <a:r>
              <a:rPr lang="en-US" dirty="0" smtClean="0"/>
              <a:t> or an enterprise team that is going to be used for agile teams</a:t>
            </a:r>
          </a:p>
          <a:p>
            <a:r>
              <a:rPr lang="en-US" dirty="0" smtClean="0"/>
              <a:t>-what’s your usage model – strict governance or loose, with interchangeable pieces – tight coupling or loose coupling</a:t>
            </a:r>
          </a:p>
          <a:p>
            <a:r>
              <a:rPr lang="en-US" dirty="0" smtClean="0"/>
              <a:t>What’s your timeline and deliverables – you’ve got to do it fast- do it agile – internal </a:t>
            </a:r>
            <a:r>
              <a:rPr lang="en-US" dirty="0" err="1" smtClean="0"/>
              <a:t>opensource</a:t>
            </a:r>
            <a:r>
              <a:rPr lang="en-US" dirty="0" smtClean="0"/>
              <a:t> or tight control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765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Ci – </a:t>
            </a:r>
            <a:r>
              <a:rPr lang="en-US" dirty="0" err="1" smtClean="0"/>
              <a:t>noone</a:t>
            </a:r>
            <a:r>
              <a:rPr lang="en-US" dirty="0" smtClean="0"/>
              <a:t> looks at results, endurance</a:t>
            </a:r>
            <a:r>
              <a:rPr lang="en-US" baseline="0" dirty="0" smtClean="0"/>
              <a:t> – you might want real time analysis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651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Primary stakeholders</a:t>
            </a:r>
            <a:r>
              <a:rPr lang="en-US" baseline="0" dirty="0" smtClean="0"/>
              <a:t> are the users</a:t>
            </a:r>
          </a:p>
          <a:p>
            <a:r>
              <a:rPr lang="en-US" dirty="0" smtClean="0"/>
              <a:t>And who are the users and what do they care about?</a:t>
            </a:r>
          </a:p>
          <a:p>
            <a:r>
              <a:rPr lang="en-US" dirty="0" err="1" smtClean="0"/>
              <a:t>Devs</a:t>
            </a:r>
            <a:r>
              <a:rPr lang="en-US" dirty="0" smtClean="0"/>
              <a:t> – easy to click test, get some result – check I did it, DOD</a:t>
            </a:r>
          </a:p>
          <a:p>
            <a:r>
              <a:rPr lang="en-US" dirty="0" smtClean="0"/>
              <a:t>SDETS – easy to click test, get results, control what is tested maybe?</a:t>
            </a:r>
          </a:p>
          <a:p>
            <a:r>
              <a:rPr lang="en-US" dirty="0" smtClean="0"/>
              <a:t>Perf Engineers – control the test and analyze the results – a lot of different tests</a:t>
            </a:r>
          </a:p>
          <a:p>
            <a:r>
              <a:rPr lang="en-US" dirty="0" smtClean="0"/>
              <a:t>Automation</a:t>
            </a:r>
          </a:p>
          <a:p>
            <a:pPr lvl="1"/>
            <a:r>
              <a:rPr lang="en-US" dirty="0" smtClean="0"/>
              <a:t>-</a:t>
            </a:r>
            <a:r>
              <a:rPr lang="en-US" dirty="0" err="1" smtClean="0"/>
              <a:t>api’s</a:t>
            </a:r>
            <a:r>
              <a:rPr lang="en-US" dirty="0" smtClean="0"/>
              <a:t> (restful)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5923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skills do</a:t>
            </a:r>
            <a:r>
              <a:rPr lang="en-US" baseline="0" dirty="0" smtClean="0"/>
              <a:t> you need? Do you need </a:t>
            </a:r>
            <a:r>
              <a:rPr lang="en-US" baseline="0" dirty="0" err="1" smtClean="0"/>
              <a:t>evelopers</a:t>
            </a:r>
            <a:r>
              <a:rPr lang="en-US" baseline="0" dirty="0" smtClean="0"/>
              <a:t>, domain knowledge</a:t>
            </a:r>
          </a:p>
          <a:p>
            <a:r>
              <a:rPr lang="en-US" baseline="0" dirty="0" smtClean="0"/>
              <a:t>Cloud experience?</a:t>
            </a:r>
            <a:endParaRPr lang="is-IS" baseline="0" dirty="0" smtClean="0"/>
          </a:p>
          <a:p>
            <a:r>
              <a:rPr lang="en-US" dirty="0" smtClean="0"/>
              <a:t>Your team</a:t>
            </a:r>
          </a:p>
          <a:p>
            <a:pPr lvl="1"/>
            <a:r>
              <a:rPr lang="en-US" dirty="0" smtClean="0"/>
              <a:t>-challenge, ownership, learning</a:t>
            </a:r>
          </a:p>
          <a:p>
            <a:r>
              <a:rPr lang="en-US" dirty="0" smtClean="0"/>
              <a:t>Developers</a:t>
            </a:r>
          </a:p>
          <a:p>
            <a:r>
              <a:rPr lang="en-US" dirty="0" smtClean="0"/>
              <a:t>SDET’s</a:t>
            </a:r>
          </a:p>
          <a:p>
            <a:r>
              <a:rPr lang="en-US" dirty="0" smtClean="0"/>
              <a:t>Performance </a:t>
            </a:r>
            <a:r>
              <a:rPr lang="en-US" dirty="0" err="1" smtClean="0"/>
              <a:t>ENgineers</a:t>
            </a:r>
            <a:endParaRPr lang="en-US" dirty="0" smtClean="0"/>
          </a:p>
          <a:p>
            <a:r>
              <a:rPr lang="en-US" dirty="0" err="1" smtClean="0"/>
              <a:t>Operatons</a:t>
            </a:r>
            <a:endParaRPr lang="en-US" dirty="0" smtClean="0"/>
          </a:p>
          <a:p>
            <a:r>
              <a:rPr lang="en-US" dirty="0" smtClean="0"/>
              <a:t>Role</a:t>
            </a:r>
          </a:p>
          <a:p>
            <a:r>
              <a:rPr lang="en-US" dirty="0" smtClean="0"/>
              <a:t>Background</a:t>
            </a:r>
          </a:p>
          <a:p>
            <a:r>
              <a:rPr lang="en-US" dirty="0" smtClean="0"/>
              <a:t>Skills</a:t>
            </a:r>
          </a:p>
          <a:p>
            <a:r>
              <a:rPr lang="en-US" dirty="0" smtClean="0"/>
              <a:t>Interests</a:t>
            </a:r>
          </a:p>
          <a:p>
            <a:r>
              <a:rPr lang="en-US" dirty="0" smtClean="0"/>
              <a:t>How long are they going to be around – just one project, or sustaining</a:t>
            </a:r>
          </a:p>
          <a:p>
            <a:endParaRPr lang="en-US" b="1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9140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Vision, what problems are they trying to solve </a:t>
            </a:r>
            <a:r>
              <a:rPr lang="en-US" dirty="0" smtClean="0"/>
              <a:t>–</a:t>
            </a:r>
          </a:p>
          <a:p>
            <a:r>
              <a:rPr lang="en-US" dirty="0" smtClean="0"/>
              <a:t>JJ - </a:t>
            </a:r>
            <a:r>
              <a:rPr lang="en-US" dirty="0" err="1" smtClean="0"/>
              <a:t>scriptign</a:t>
            </a:r>
            <a:r>
              <a:rPr lang="en-US" dirty="0" smtClean="0"/>
              <a:t> is the big problem</a:t>
            </a:r>
          </a:p>
          <a:p>
            <a:r>
              <a:rPr lang="en-US" dirty="0" smtClean="0"/>
              <a:t>or</a:t>
            </a:r>
            <a:r>
              <a:rPr lang="en-US" baseline="0" dirty="0" smtClean="0"/>
              <a:t> too many head count - reduce the </a:t>
            </a:r>
            <a:r>
              <a:rPr lang="en-US" baseline="0" dirty="0" err="1" smtClean="0"/>
              <a:t>analyis</a:t>
            </a:r>
            <a:r>
              <a:rPr lang="en-US" baseline="0" dirty="0" smtClean="0"/>
              <a:t> -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 </a:t>
            </a:r>
            <a:r>
              <a:rPr lang="en-US" dirty="0" smtClean="0"/>
              <a:t>a lot of companies are moving toward </a:t>
            </a:r>
            <a:r>
              <a:rPr lang="en-US" dirty="0" err="1" smtClean="0"/>
              <a:t>devops</a:t>
            </a:r>
            <a:r>
              <a:rPr lang="en-US" dirty="0" smtClean="0"/>
              <a:t>/ agile / </a:t>
            </a:r>
            <a:r>
              <a:rPr lang="en-US" dirty="0" err="1" smtClean="0"/>
              <a:t>fullstack</a:t>
            </a:r>
            <a:r>
              <a:rPr lang="en-US" baseline="0" dirty="0" smtClean="0"/>
              <a:t> teams, and maybe you’re having conversations about where does the responsibilities for quality </a:t>
            </a:r>
            <a:r>
              <a:rPr lang="en-US" dirty="0" smtClean="0"/>
              <a:t> lie – this is a way to get performance expertise into</a:t>
            </a:r>
            <a:r>
              <a:rPr lang="en-US" baseline="0" dirty="0" smtClean="0"/>
              <a:t> an agile team, or a </a:t>
            </a:r>
            <a:r>
              <a:rPr lang="en-US" baseline="0" dirty="0" err="1" smtClean="0"/>
              <a:t>devops</a:t>
            </a:r>
            <a:r>
              <a:rPr lang="en-US" baseline="0" dirty="0" smtClean="0"/>
              <a:t> team or a </a:t>
            </a:r>
            <a:r>
              <a:rPr lang="en-US" baseline="0" dirty="0" err="1" smtClean="0"/>
              <a:t>fullstack</a:t>
            </a:r>
            <a:r>
              <a:rPr lang="en-US" baseline="0" dirty="0" smtClean="0"/>
              <a:t> team</a:t>
            </a:r>
            <a:r>
              <a:rPr lang="en-US" dirty="0" smtClean="0"/>
              <a:t>.  AT concur, at Nordstrom, a lot of places</a:t>
            </a:r>
            <a:r>
              <a:rPr lang="is-IS" dirty="0" smtClean="0"/>
              <a:t>… do they want this to fit into their vision what do you need to get funding?</a:t>
            </a:r>
          </a:p>
          <a:p>
            <a:r>
              <a:rPr lang="en-US" dirty="0" smtClean="0"/>
              <a:t>V</a:t>
            </a:r>
            <a:r>
              <a:rPr lang="is-IS" dirty="0" smtClean="0"/>
              <a:t>alue – scripting/analysis/hardware costs/infrastucturer management time/cost</a:t>
            </a:r>
          </a:p>
          <a:p>
            <a:r>
              <a:rPr lang="en-US" dirty="0" smtClean="0"/>
              <a:t>What do they want to see? What are they concerned about, what are the metrics they are going to measure, what are they trying to solve</a:t>
            </a:r>
          </a:p>
          <a:p>
            <a:r>
              <a:rPr lang="en-US" dirty="0" smtClean="0"/>
              <a:t>Leadership</a:t>
            </a:r>
          </a:p>
          <a:p>
            <a:endParaRPr lang="is-IS" dirty="0" smtClean="0"/>
          </a:p>
          <a:p>
            <a:endParaRPr lang="is-I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EA251F-EE56-7744-8D4B-D9D50E99C06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098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FFE18-A7C5-1D46-A73C-468221710011}" type="datetime1">
              <a:rPr lang="en-US" smtClean="0"/>
              <a:t>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9042400" y="6356350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1"/>
                </a:solidFill>
              </a:rPr>
              <a:t>Powered by AWS</a:t>
            </a: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842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9EE48-324F-BE4F-8EB4-87A5CF0FFCBC}" type="datetime1">
              <a:rPr lang="en-US" smtClean="0"/>
              <a:t>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395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51B12-2897-BF40-8DBA-F8CA595EAFA0}" type="datetime1">
              <a:rPr lang="en-US" smtClean="0"/>
              <a:t>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4702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rt_slide">
    <p:bg>
      <p:bgPr>
        <a:blipFill dpi="0" rotWithShape="1">
          <a:blip r:embed="rId2">
            <a:lum/>
          </a:blip>
          <a:srcRect/>
          <a:stretch>
            <a:fillRect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" name="Group 272"/>
          <p:cNvGrpSpPr/>
          <p:nvPr userDrawn="1"/>
        </p:nvGrpSpPr>
        <p:grpSpPr>
          <a:xfrm>
            <a:off x="2280322" y="3373139"/>
            <a:ext cx="4029071" cy="3323152"/>
            <a:chOff x="914400" y="1920239"/>
            <a:chExt cx="2915640" cy="2404801"/>
          </a:xfrm>
        </p:grpSpPr>
        <p:sp>
          <p:nvSpPr>
            <p:cNvPr id="274" name="Freeform: Shape 3"/>
            <p:cNvSpPr/>
            <p:nvPr/>
          </p:nvSpPr>
          <p:spPr>
            <a:xfrm>
              <a:off x="1811520" y="3064320"/>
              <a:ext cx="1180080" cy="10274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79" h="2855">
                  <a:moveTo>
                    <a:pt x="0" y="647"/>
                  </a:moveTo>
                  <a:lnTo>
                    <a:pt x="2" y="650"/>
                  </a:lnTo>
                  <a:cubicBezTo>
                    <a:pt x="3" y="702"/>
                    <a:pt x="33" y="1901"/>
                    <a:pt x="98" y="2481"/>
                  </a:cubicBezTo>
                  <a:cubicBezTo>
                    <a:pt x="122" y="2706"/>
                    <a:pt x="135" y="2808"/>
                    <a:pt x="143" y="2855"/>
                  </a:cubicBezTo>
                  <a:lnTo>
                    <a:pt x="3279" y="2855"/>
                  </a:lnTo>
                  <a:lnTo>
                    <a:pt x="3276" y="2838"/>
                  </a:lnTo>
                  <a:lnTo>
                    <a:pt x="3257" y="2720"/>
                  </a:lnTo>
                  <a:cubicBezTo>
                    <a:pt x="3239" y="2569"/>
                    <a:pt x="3225" y="2417"/>
                    <a:pt x="3217" y="2267"/>
                  </a:cubicBezTo>
                  <a:lnTo>
                    <a:pt x="3136" y="644"/>
                  </a:lnTo>
                  <a:cubicBezTo>
                    <a:pt x="3135" y="289"/>
                    <a:pt x="2845" y="0"/>
                    <a:pt x="2490" y="0"/>
                  </a:cubicBezTo>
                  <a:lnTo>
                    <a:pt x="2065" y="0"/>
                  </a:lnTo>
                  <a:lnTo>
                    <a:pt x="2032" y="0"/>
                  </a:lnTo>
                  <a:lnTo>
                    <a:pt x="2006" y="19"/>
                  </a:lnTo>
                  <a:lnTo>
                    <a:pt x="1630" y="291"/>
                  </a:lnTo>
                  <a:lnTo>
                    <a:pt x="1118" y="13"/>
                  </a:lnTo>
                  <a:lnTo>
                    <a:pt x="1095" y="0"/>
                  </a:lnTo>
                  <a:lnTo>
                    <a:pt x="1069" y="0"/>
                  </a:lnTo>
                  <a:lnTo>
                    <a:pt x="650" y="0"/>
                  </a:lnTo>
                  <a:cubicBezTo>
                    <a:pt x="293" y="0"/>
                    <a:pt x="0" y="291"/>
                    <a:pt x="0" y="647"/>
                  </a:cubicBezTo>
                  <a:close/>
                </a:path>
              </a:pathLst>
            </a:custGeom>
            <a:solidFill>
              <a:srgbClr val="B3E4F8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5" name="Freeform: Shape 4"/>
            <p:cNvSpPr/>
            <p:nvPr/>
          </p:nvSpPr>
          <p:spPr>
            <a:xfrm>
              <a:off x="1872360" y="1938239"/>
              <a:ext cx="982080" cy="991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29" h="2755">
                  <a:moveTo>
                    <a:pt x="1365" y="2755"/>
                  </a:moveTo>
                  <a:cubicBezTo>
                    <a:pt x="611" y="2753"/>
                    <a:pt x="0" y="2136"/>
                    <a:pt x="0" y="1376"/>
                  </a:cubicBezTo>
                  <a:cubicBezTo>
                    <a:pt x="2" y="617"/>
                    <a:pt x="613" y="0"/>
                    <a:pt x="1365" y="0"/>
                  </a:cubicBezTo>
                  <a:cubicBezTo>
                    <a:pt x="1730" y="0"/>
                    <a:pt x="2072" y="144"/>
                    <a:pt x="2330" y="405"/>
                  </a:cubicBezTo>
                  <a:cubicBezTo>
                    <a:pt x="2587" y="665"/>
                    <a:pt x="2729" y="1011"/>
                    <a:pt x="2729" y="1379"/>
                  </a:cubicBezTo>
                  <a:cubicBezTo>
                    <a:pt x="2729" y="2137"/>
                    <a:pt x="2116" y="2755"/>
                    <a:pt x="1365" y="2755"/>
                  </a:cubicBezTo>
                  <a:close/>
                </a:path>
              </a:pathLst>
            </a:custGeom>
            <a:solidFill>
              <a:srgbClr val="B3E4F8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6" name="Freeform: Shape 5"/>
            <p:cNvSpPr/>
            <p:nvPr/>
          </p:nvSpPr>
          <p:spPr>
            <a:xfrm>
              <a:off x="1855079" y="1920239"/>
              <a:ext cx="1016999" cy="10267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26" h="2853">
                  <a:moveTo>
                    <a:pt x="1413" y="98"/>
                  </a:moveTo>
                  <a:cubicBezTo>
                    <a:pt x="2139" y="99"/>
                    <a:pt x="2728" y="694"/>
                    <a:pt x="2730" y="1427"/>
                  </a:cubicBezTo>
                  <a:cubicBezTo>
                    <a:pt x="2728" y="2161"/>
                    <a:pt x="2141" y="2755"/>
                    <a:pt x="1415" y="2755"/>
                  </a:cubicBezTo>
                  <a:cubicBezTo>
                    <a:pt x="1413" y="2755"/>
                    <a:pt x="1413" y="2755"/>
                    <a:pt x="1413" y="2755"/>
                  </a:cubicBezTo>
                  <a:cubicBezTo>
                    <a:pt x="687" y="2755"/>
                    <a:pt x="99" y="2159"/>
                    <a:pt x="99" y="1426"/>
                  </a:cubicBezTo>
                  <a:cubicBezTo>
                    <a:pt x="99" y="692"/>
                    <a:pt x="687" y="98"/>
                    <a:pt x="1413" y="98"/>
                  </a:cubicBezTo>
                  <a:close/>
                  <a:moveTo>
                    <a:pt x="1413" y="0"/>
                  </a:moveTo>
                  <a:cubicBezTo>
                    <a:pt x="1035" y="0"/>
                    <a:pt x="681" y="149"/>
                    <a:pt x="414" y="417"/>
                  </a:cubicBezTo>
                  <a:cubicBezTo>
                    <a:pt x="147" y="687"/>
                    <a:pt x="0" y="1046"/>
                    <a:pt x="0" y="1426"/>
                  </a:cubicBezTo>
                  <a:cubicBezTo>
                    <a:pt x="0" y="2212"/>
                    <a:pt x="633" y="2853"/>
                    <a:pt x="1412" y="2853"/>
                  </a:cubicBezTo>
                  <a:lnTo>
                    <a:pt x="1413" y="2853"/>
                  </a:lnTo>
                  <a:cubicBezTo>
                    <a:pt x="1790" y="2853"/>
                    <a:pt x="2145" y="2705"/>
                    <a:pt x="2412" y="2435"/>
                  </a:cubicBezTo>
                  <a:cubicBezTo>
                    <a:pt x="2679" y="2166"/>
                    <a:pt x="2826" y="1807"/>
                    <a:pt x="2826" y="1427"/>
                  </a:cubicBezTo>
                  <a:cubicBezTo>
                    <a:pt x="2826" y="1047"/>
                    <a:pt x="2680" y="689"/>
                    <a:pt x="2414" y="419"/>
                  </a:cubicBezTo>
                  <a:cubicBezTo>
                    <a:pt x="2147" y="149"/>
                    <a:pt x="1792" y="0"/>
                    <a:pt x="1413" y="0"/>
                  </a:cubicBezTo>
                  <a:close/>
                </a:path>
              </a:pathLst>
            </a:custGeom>
            <a:solidFill>
              <a:srgbClr val="B3E4F8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7" name="Freeform: Shape 6"/>
            <p:cNvSpPr/>
            <p:nvPr/>
          </p:nvSpPr>
          <p:spPr>
            <a:xfrm>
              <a:off x="1890360" y="1955880"/>
              <a:ext cx="946080" cy="956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29" h="2657">
                  <a:moveTo>
                    <a:pt x="1394" y="2"/>
                  </a:moveTo>
                  <a:cubicBezTo>
                    <a:pt x="670" y="-41"/>
                    <a:pt x="46" y="517"/>
                    <a:pt x="3" y="1249"/>
                  </a:cubicBezTo>
                  <a:cubicBezTo>
                    <a:pt x="-42" y="1981"/>
                    <a:pt x="512" y="2609"/>
                    <a:pt x="1236" y="2654"/>
                  </a:cubicBezTo>
                  <a:cubicBezTo>
                    <a:pt x="1959" y="2698"/>
                    <a:pt x="2583" y="2139"/>
                    <a:pt x="2626" y="1407"/>
                  </a:cubicBezTo>
                  <a:cubicBezTo>
                    <a:pt x="2668" y="674"/>
                    <a:pt x="2118" y="45"/>
                    <a:pt x="1394" y="2"/>
                  </a:cubicBezTo>
                  <a:close/>
                  <a:moveTo>
                    <a:pt x="1253" y="1246"/>
                  </a:moveTo>
                  <a:cubicBezTo>
                    <a:pt x="1220" y="1156"/>
                    <a:pt x="1267" y="1055"/>
                    <a:pt x="1357" y="1024"/>
                  </a:cubicBezTo>
                  <a:cubicBezTo>
                    <a:pt x="1447" y="993"/>
                    <a:pt x="1545" y="1038"/>
                    <a:pt x="1576" y="1130"/>
                  </a:cubicBezTo>
                  <a:cubicBezTo>
                    <a:pt x="1608" y="1220"/>
                    <a:pt x="1562" y="1320"/>
                    <a:pt x="1472" y="1351"/>
                  </a:cubicBezTo>
                  <a:cubicBezTo>
                    <a:pt x="1385" y="1383"/>
                    <a:pt x="1286" y="1336"/>
                    <a:pt x="1253" y="1246"/>
                  </a:cubicBezTo>
                  <a:close/>
                  <a:moveTo>
                    <a:pt x="1719" y="2093"/>
                  </a:moveTo>
                  <a:cubicBezTo>
                    <a:pt x="1480" y="2079"/>
                    <a:pt x="1292" y="1981"/>
                    <a:pt x="1307" y="1719"/>
                  </a:cubicBezTo>
                  <a:lnTo>
                    <a:pt x="2173" y="1772"/>
                  </a:lnTo>
                  <a:cubicBezTo>
                    <a:pt x="2158" y="2034"/>
                    <a:pt x="1958" y="2107"/>
                    <a:pt x="1719" y="2093"/>
                  </a:cubicBezTo>
                  <a:close/>
                  <a:moveTo>
                    <a:pt x="2277" y="1434"/>
                  </a:moveTo>
                  <a:cubicBezTo>
                    <a:pt x="2189" y="1466"/>
                    <a:pt x="2090" y="1420"/>
                    <a:pt x="2059" y="1328"/>
                  </a:cubicBezTo>
                  <a:cubicBezTo>
                    <a:pt x="2026" y="1238"/>
                    <a:pt x="2073" y="1137"/>
                    <a:pt x="2163" y="1106"/>
                  </a:cubicBezTo>
                  <a:cubicBezTo>
                    <a:pt x="2251" y="1074"/>
                    <a:pt x="2350" y="1120"/>
                    <a:pt x="2381" y="1212"/>
                  </a:cubicBezTo>
                  <a:cubicBezTo>
                    <a:pt x="2414" y="1302"/>
                    <a:pt x="2367" y="1401"/>
                    <a:pt x="2277" y="1434"/>
                  </a:cubicBezTo>
                  <a:close/>
                </a:path>
              </a:pathLst>
            </a:custGeom>
            <a:solidFill>
              <a:srgbClr val="00A5F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8" name="Freeform: Shape 7"/>
            <p:cNvSpPr/>
            <p:nvPr/>
          </p:nvSpPr>
          <p:spPr>
            <a:xfrm>
              <a:off x="1848960" y="3101400"/>
              <a:ext cx="1105200" cy="989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71" h="2750">
                  <a:moveTo>
                    <a:pt x="2932" y="546"/>
                  </a:moveTo>
                  <a:lnTo>
                    <a:pt x="3012" y="2170"/>
                  </a:lnTo>
                  <a:cubicBezTo>
                    <a:pt x="3020" y="2325"/>
                    <a:pt x="3032" y="2479"/>
                    <a:pt x="3053" y="2632"/>
                  </a:cubicBezTo>
                  <a:lnTo>
                    <a:pt x="3071" y="2750"/>
                  </a:lnTo>
                  <a:lnTo>
                    <a:pt x="141" y="2750"/>
                  </a:lnTo>
                  <a:cubicBezTo>
                    <a:pt x="141" y="2750"/>
                    <a:pt x="136" y="2744"/>
                    <a:pt x="95" y="2365"/>
                  </a:cubicBezTo>
                  <a:cubicBezTo>
                    <a:pt x="29" y="1784"/>
                    <a:pt x="0" y="544"/>
                    <a:pt x="0" y="544"/>
                  </a:cubicBezTo>
                  <a:cubicBezTo>
                    <a:pt x="0" y="243"/>
                    <a:pt x="243" y="0"/>
                    <a:pt x="544" y="0"/>
                  </a:cubicBezTo>
                  <a:lnTo>
                    <a:pt x="963" y="0"/>
                  </a:lnTo>
                  <a:lnTo>
                    <a:pt x="1532" y="309"/>
                  </a:lnTo>
                  <a:lnTo>
                    <a:pt x="1961" y="0"/>
                  </a:lnTo>
                  <a:lnTo>
                    <a:pt x="2386" y="0"/>
                  </a:lnTo>
                  <a:cubicBezTo>
                    <a:pt x="2687" y="0"/>
                    <a:pt x="2930" y="243"/>
                    <a:pt x="2932" y="546"/>
                  </a:cubicBezTo>
                  <a:close/>
                </a:path>
              </a:pathLst>
            </a:custGeom>
            <a:solidFill>
              <a:srgbClr val="00A5F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9" name="Freeform: Shape 8"/>
            <p:cNvSpPr/>
            <p:nvPr/>
          </p:nvSpPr>
          <p:spPr>
            <a:xfrm>
              <a:off x="3222360" y="3799440"/>
              <a:ext cx="588960" cy="5072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7" h="1410">
                  <a:moveTo>
                    <a:pt x="755" y="1355"/>
                  </a:moveTo>
                  <a:cubicBezTo>
                    <a:pt x="755" y="1355"/>
                    <a:pt x="532" y="1259"/>
                    <a:pt x="383" y="1196"/>
                  </a:cubicBezTo>
                  <a:cubicBezTo>
                    <a:pt x="223" y="1127"/>
                    <a:pt x="102" y="1006"/>
                    <a:pt x="42" y="853"/>
                  </a:cubicBezTo>
                  <a:cubicBezTo>
                    <a:pt x="-19" y="704"/>
                    <a:pt x="-13" y="535"/>
                    <a:pt x="56" y="378"/>
                  </a:cubicBezTo>
                  <a:cubicBezTo>
                    <a:pt x="158" y="146"/>
                    <a:pt x="374" y="0"/>
                    <a:pt x="620" y="0"/>
                  </a:cubicBezTo>
                  <a:cubicBezTo>
                    <a:pt x="709" y="0"/>
                    <a:pt x="797" y="18"/>
                    <a:pt x="881" y="54"/>
                  </a:cubicBezTo>
                  <a:lnTo>
                    <a:pt x="1255" y="214"/>
                  </a:lnTo>
                  <a:cubicBezTo>
                    <a:pt x="1414" y="282"/>
                    <a:pt x="1535" y="403"/>
                    <a:pt x="1596" y="557"/>
                  </a:cubicBezTo>
                  <a:cubicBezTo>
                    <a:pt x="1655" y="706"/>
                    <a:pt x="1650" y="875"/>
                    <a:pt x="1582" y="1031"/>
                  </a:cubicBezTo>
                  <a:cubicBezTo>
                    <a:pt x="1480" y="1264"/>
                    <a:pt x="1264" y="1410"/>
                    <a:pt x="1017" y="1410"/>
                  </a:cubicBezTo>
                  <a:cubicBezTo>
                    <a:pt x="929" y="1410"/>
                    <a:pt x="841" y="1391"/>
                    <a:pt x="755" y="1355"/>
                  </a:cubicBezTo>
                  <a:close/>
                </a:path>
              </a:pathLst>
            </a:custGeom>
            <a:solidFill>
              <a:srgbClr val="00A5F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0" name="Freeform: Shape 9"/>
            <p:cNvSpPr/>
            <p:nvPr/>
          </p:nvSpPr>
          <p:spPr>
            <a:xfrm>
              <a:off x="3205440" y="3781080"/>
              <a:ext cx="624600" cy="543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36" h="1512">
                  <a:moveTo>
                    <a:pt x="669" y="100"/>
                  </a:moveTo>
                  <a:cubicBezTo>
                    <a:pt x="750" y="100"/>
                    <a:pt x="830" y="117"/>
                    <a:pt x="908" y="150"/>
                  </a:cubicBezTo>
                  <a:cubicBezTo>
                    <a:pt x="908" y="150"/>
                    <a:pt x="1133" y="246"/>
                    <a:pt x="1282" y="310"/>
                  </a:cubicBezTo>
                  <a:cubicBezTo>
                    <a:pt x="1569" y="432"/>
                    <a:pt x="1717" y="749"/>
                    <a:pt x="1581" y="1061"/>
                  </a:cubicBezTo>
                  <a:cubicBezTo>
                    <a:pt x="1482" y="1289"/>
                    <a:pt x="1278" y="1410"/>
                    <a:pt x="1063" y="1410"/>
                  </a:cubicBezTo>
                  <a:cubicBezTo>
                    <a:pt x="984" y="1410"/>
                    <a:pt x="902" y="1394"/>
                    <a:pt x="822" y="1360"/>
                  </a:cubicBezTo>
                  <a:cubicBezTo>
                    <a:pt x="822" y="1360"/>
                    <a:pt x="600" y="1264"/>
                    <a:pt x="451" y="1200"/>
                  </a:cubicBezTo>
                  <a:cubicBezTo>
                    <a:pt x="164" y="1078"/>
                    <a:pt x="15" y="763"/>
                    <a:pt x="152" y="449"/>
                  </a:cubicBezTo>
                  <a:cubicBezTo>
                    <a:pt x="253" y="221"/>
                    <a:pt x="454" y="100"/>
                    <a:pt x="669" y="100"/>
                  </a:cubicBezTo>
                  <a:close/>
                  <a:moveTo>
                    <a:pt x="669" y="0"/>
                  </a:moveTo>
                  <a:cubicBezTo>
                    <a:pt x="403" y="0"/>
                    <a:pt x="169" y="156"/>
                    <a:pt x="60" y="409"/>
                  </a:cubicBezTo>
                  <a:cubicBezTo>
                    <a:pt x="-14" y="578"/>
                    <a:pt x="-19" y="760"/>
                    <a:pt x="45" y="923"/>
                  </a:cubicBezTo>
                  <a:cubicBezTo>
                    <a:pt x="110" y="1088"/>
                    <a:pt x="240" y="1220"/>
                    <a:pt x="412" y="1293"/>
                  </a:cubicBezTo>
                  <a:cubicBezTo>
                    <a:pt x="561" y="1357"/>
                    <a:pt x="784" y="1453"/>
                    <a:pt x="784" y="1453"/>
                  </a:cubicBezTo>
                  <a:cubicBezTo>
                    <a:pt x="875" y="1492"/>
                    <a:pt x="968" y="1512"/>
                    <a:pt x="1064" y="1512"/>
                  </a:cubicBezTo>
                  <a:cubicBezTo>
                    <a:pt x="1331" y="1512"/>
                    <a:pt x="1565" y="1355"/>
                    <a:pt x="1676" y="1102"/>
                  </a:cubicBezTo>
                  <a:cubicBezTo>
                    <a:pt x="1750" y="933"/>
                    <a:pt x="1755" y="752"/>
                    <a:pt x="1691" y="589"/>
                  </a:cubicBezTo>
                  <a:cubicBezTo>
                    <a:pt x="1626" y="423"/>
                    <a:pt x="1496" y="291"/>
                    <a:pt x="1323" y="218"/>
                  </a:cubicBezTo>
                  <a:lnTo>
                    <a:pt x="950" y="59"/>
                  </a:lnTo>
                  <a:cubicBezTo>
                    <a:pt x="858" y="20"/>
                    <a:pt x="765" y="0"/>
                    <a:pt x="669" y="0"/>
                  </a:cubicBezTo>
                  <a:close/>
                </a:path>
              </a:pathLst>
            </a:custGeom>
            <a:solidFill>
              <a:srgbClr val="B3E4F8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1" name="Freeform: Shape 10"/>
            <p:cNvSpPr/>
            <p:nvPr/>
          </p:nvSpPr>
          <p:spPr>
            <a:xfrm>
              <a:off x="933480" y="3815640"/>
              <a:ext cx="603720" cy="47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78" h="1317">
                  <a:moveTo>
                    <a:pt x="6" y="757"/>
                  </a:moveTo>
                  <a:cubicBezTo>
                    <a:pt x="-18" y="581"/>
                    <a:pt x="26" y="415"/>
                    <a:pt x="127" y="287"/>
                  </a:cubicBezTo>
                  <a:cubicBezTo>
                    <a:pt x="228" y="156"/>
                    <a:pt x="380" y="73"/>
                    <a:pt x="555" y="53"/>
                  </a:cubicBezTo>
                  <a:lnTo>
                    <a:pt x="963" y="4"/>
                  </a:lnTo>
                  <a:cubicBezTo>
                    <a:pt x="989" y="1"/>
                    <a:pt x="1016" y="0"/>
                    <a:pt x="1042" y="0"/>
                  </a:cubicBezTo>
                  <a:cubicBezTo>
                    <a:pt x="1371" y="0"/>
                    <a:pt x="1630" y="231"/>
                    <a:pt x="1672" y="560"/>
                  </a:cubicBezTo>
                  <a:cubicBezTo>
                    <a:pt x="1693" y="735"/>
                    <a:pt x="1651" y="901"/>
                    <a:pt x="1551" y="1030"/>
                  </a:cubicBezTo>
                  <a:cubicBezTo>
                    <a:pt x="1448" y="1160"/>
                    <a:pt x="1296" y="1244"/>
                    <a:pt x="1121" y="1264"/>
                  </a:cubicBezTo>
                  <a:lnTo>
                    <a:pt x="713" y="1312"/>
                  </a:lnTo>
                  <a:cubicBezTo>
                    <a:pt x="687" y="1315"/>
                    <a:pt x="660" y="1317"/>
                    <a:pt x="634" y="1317"/>
                  </a:cubicBezTo>
                  <a:cubicBezTo>
                    <a:pt x="305" y="1317"/>
                    <a:pt x="44" y="1087"/>
                    <a:pt x="6" y="757"/>
                  </a:cubicBezTo>
                  <a:close/>
                </a:path>
              </a:pathLst>
            </a:custGeom>
            <a:solidFill>
              <a:srgbClr val="00A5F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2" name="Freeform: Shape 11"/>
            <p:cNvSpPr/>
            <p:nvPr/>
          </p:nvSpPr>
          <p:spPr>
            <a:xfrm>
              <a:off x="914400" y="3797640"/>
              <a:ext cx="640800" cy="509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81" h="1416">
                  <a:moveTo>
                    <a:pt x="1093" y="103"/>
                  </a:moveTo>
                  <a:cubicBezTo>
                    <a:pt x="1380" y="103"/>
                    <a:pt x="1633" y="299"/>
                    <a:pt x="1672" y="617"/>
                  </a:cubicBezTo>
                  <a:cubicBezTo>
                    <a:pt x="1717" y="962"/>
                    <a:pt x="1486" y="1227"/>
                    <a:pt x="1166" y="1264"/>
                  </a:cubicBezTo>
                  <a:cubicBezTo>
                    <a:pt x="1166" y="1264"/>
                    <a:pt x="921" y="1294"/>
                    <a:pt x="758" y="1312"/>
                  </a:cubicBezTo>
                  <a:cubicBezTo>
                    <a:pt x="733" y="1316"/>
                    <a:pt x="710" y="1317"/>
                    <a:pt x="685" y="1317"/>
                  </a:cubicBezTo>
                  <a:cubicBezTo>
                    <a:pt x="400" y="1317"/>
                    <a:pt x="146" y="1120"/>
                    <a:pt x="105" y="802"/>
                  </a:cubicBezTo>
                  <a:cubicBezTo>
                    <a:pt x="60" y="458"/>
                    <a:pt x="291" y="192"/>
                    <a:pt x="611" y="155"/>
                  </a:cubicBezTo>
                  <a:cubicBezTo>
                    <a:pt x="611" y="155"/>
                    <a:pt x="856" y="126"/>
                    <a:pt x="1019" y="107"/>
                  </a:cubicBezTo>
                  <a:cubicBezTo>
                    <a:pt x="1044" y="104"/>
                    <a:pt x="1069" y="103"/>
                    <a:pt x="1093" y="103"/>
                  </a:cubicBezTo>
                  <a:close/>
                  <a:moveTo>
                    <a:pt x="1093" y="0"/>
                  </a:moveTo>
                  <a:cubicBezTo>
                    <a:pt x="1065" y="0"/>
                    <a:pt x="1036" y="2"/>
                    <a:pt x="1008" y="5"/>
                  </a:cubicBezTo>
                  <a:lnTo>
                    <a:pt x="600" y="53"/>
                  </a:lnTo>
                  <a:cubicBezTo>
                    <a:pt x="412" y="75"/>
                    <a:pt x="248" y="165"/>
                    <a:pt x="138" y="306"/>
                  </a:cubicBezTo>
                  <a:cubicBezTo>
                    <a:pt x="29" y="445"/>
                    <a:pt x="-19" y="625"/>
                    <a:pt x="6" y="813"/>
                  </a:cubicBezTo>
                  <a:cubicBezTo>
                    <a:pt x="28" y="990"/>
                    <a:pt x="108" y="1143"/>
                    <a:pt x="239" y="1253"/>
                  </a:cubicBezTo>
                  <a:cubicBezTo>
                    <a:pt x="361" y="1359"/>
                    <a:pt x="521" y="1416"/>
                    <a:pt x="687" y="1416"/>
                  </a:cubicBezTo>
                  <a:cubicBezTo>
                    <a:pt x="715" y="1416"/>
                    <a:pt x="744" y="1415"/>
                    <a:pt x="772" y="1412"/>
                  </a:cubicBezTo>
                  <a:cubicBezTo>
                    <a:pt x="935" y="1393"/>
                    <a:pt x="1180" y="1364"/>
                    <a:pt x="1180" y="1364"/>
                  </a:cubicBezTo>
                  <a:cubicBezTo>
                    <a:pt x="1368" y="1342"/>
                    <a:pt x="1532" y="1252"/>
                    <a:pt x="1642" y="1111"/>
                  </a:cubicBezTo>
                  <a:cubicBezTo>
                    <a:pt x="1751" y="971"/>
                    <a:pt x="1799" y="791"/>
                    <a:pt x="1774" y="604"/>
                  </a:cubicBezTo>
                  <a:cubicBezTo>
                    <a:pt x="1751" y="427"/>
                    <a:pt x="1672" y="273"/>
                    <a:pt x="1542" y="163"/>
                  </a:cubicBezTo>
                  <a:cubicBezTo>
                    <a:pt x="1419" y="58"/>
                    <a:pt x="1259" y="0"/>
                    <a:pt x="1093" y="0"/>
                  </a:cubicBezTo>
                  <a:close/>
                </a:path>
              </a:pathLst>
            </a:custGeom>
            <a:solidFill>
              <a:srgbClr val="B3E4F8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22" name="Group 21"/>
          <p:cNvGrpSpPr/>
          <p:nvPr userDrawn="1"/>
        </p:nvGrpSpPr>
        <p:grpSpPr>
          <a:xfrm>
            <a:off x="8535889" y="3405761"/>
            <a:ext cx="2728957" cy="3327299"/>
            <a:chOff x="6494040" y="3726720"/>
            <a:chExt cx="2063880" cy="2516400"/>
          </a:xfrm>
        </p:grpSpPr>
        <p:sp>
          <p:nvSpPr>
            <p:cNvPr id="23" name="Freeform: Shape 12"/>
            <p:cNvSpPr/>
            <p:nvPr/>
          </p:nvSpPr>
          <p:spPr>
            <a:xfrm>
              <a:off x="6998760" y="6112440"/>
              <a:ext cx="1071720" cy="13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78" h="364">
                  <a:moveTo>
                    <a:pt x="0" y="135"/>
                  </a:moveTo>
                  <a:cubicBezTo>
                    <a:pt x="0" y="262"/>
                    <a:pt x="664" y="364"/>
                    <a:pt x="1487" y="364"/>
                  </a:cubicBezTo>
                  <a:cubicBezTo>
                    <a:pt x="2309" y="364"/>
                    <a:pt x="2978" y="262"/>
                    <a:pt x="2978" y="135"/>
                  </a:cubicBezTo>
                  <a:lnTo>
                    <a:pt x="29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2D8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13"/>
            <p:cNvSpPr/>
            <p:nvPr/>
          </p:nvSpPr>
          <p:spPr>
            <a:xfrm>
              <a:off x="7004160" y="6035759"/>
              <a:ext cx="1060920" cy="153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48" h="428">
                  <a:moveTo>
                    <a:pt x="0" y="214"/>
                  </a:moveTo>
                  <a:cubicBezTo>
                    <a:pt x="0" y="174"/>
                    <a:pt x="112" y="115"/>
                    <a:pt x="424" y="67"/>
                  </a:cubicBezTo>
                  <a:cubicBezTo>
                    <a:pt x="705" y="23"/>
                    <a:pt x="1077" y="0"/>
                    <a:pt x="1474" y="0"/>
                  </a:cubicBezTo>
                  <a:cubicBezTo>
                    <a:pt x="2343" y="0"/>
                    <a:pt x="2948" y="113"/>
                    <a:pt x="2948" y="214"/>
                  </a:cubicBezTo>
                  <a:cubicBezTo>
                    <a:pt x="2948" y="255"/>
                    <a:pt x="2836" y="313"/>
                    <a:pt x="2524" y="362"/>
                  </a:cubicBezTo>
                  <a:cubicBezTo>
                    <a:pt x="2243" y="405"/>
                    <a:pt x="1871" y="428"/>
                    <a:pt x="1474" y="428"/>
                  </a:cubicBezTo>
                  <a:cubicBezTo>
                    <a:pt x="605" y="428"/>
                    <a:pt x="0" y="315"/>
                    <a:pt x="0" y="214"/>
                  </a:cubicBezTo>
                  <a:close/>
                </a:path>
              </a:pathLst>
            </a:custGeom>
            <a:solidFill>
              <a:srgbClr val="00A5F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4"/>
            <p:cNvSpPr/>
            <p:nvPr/>
          </p:nvSpPr>
          <p:spPr>
            <a:xfrm>
              <a:off x="6998760" y="6030360"/>
              <a:ext cx="1071720" cy="164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78" h="459">
                  <a:moveTo>
                    <a:pt x="1489" y="31"/>
                  </a:moveTo>
                  <a:cubicBezTo>
                    <a:pt x="1886" y="31"/>
                    <a:pt x="2258" y="54"/>
                    <a:pt x="2538" y="97"/>
                  </a:cubicBezTo>
                  <a:cubicBezTo>
                    <a:pt x="2936" y="159"/>
                    <a:pt x="2947" y="229"/>
                    <a:pt x="2947" y="229"/>
                  </a:cubicBezTo>
                  <a:cubicBezTo>
                    <a:pt x="2947" y="229"/>
                    <a:pt x="2936" y="299"/>
                    <a:pt x="2538" y="361"/>
                  </a:cubicBezTo>
                  <a:cubicBezTo>
                    <a:pt x="2257" y="404"/>
                    <a:pt x="1886" y="428"/>
                    <a:pt x="1489" y="428"/>
                  </a:cubicBezTo>
                  <a:cubicBezTo>
                    <a:pt x="1092" y="428"/>
                    <a:pt x="720" y="404"/>
                    <a:pt x="440" y="361"/>
                  </a:cubicBezTo>
                  <a:cubicBezTo>
                    <a:pt x="42" y="299"/>
                    <a:pt x="31" y="229"/>
                    <a:pt x="31" y="229"/>
                  </a:cubicBezTo>
                  <a:cubicBezTo>
                    <a:pt x="31" y="229"/>
                    <a:pt x="42" y="159"/>
                    <a:pt x="440" y="97"/>
                  </a:cubicBezTo>
                  <a:cubicBezTo>
                    <a:pt x="721" y="54"/>
                    <a:pt x="1093" y="31"/>
                    <a:pt x="1489" y="31"/>
                  </a:cubicBezTo>
                  <a:close/>
                  <a:moveTo>
                    <a:pt x="1489" y="0"/>
                  </a:moveTo>
                  <a:cubicBezTo>
                    <a:pt x="667" y="0"/>
                    <a:pt x="0" y="102"/>
                    <a:pt x="0" y="229"/>
                  </a:cubicBezTo>
                  <a:cubicBezTo>
                    <a:pt x="0" y="356"/>
                    <a:pt x="667" y="459"/>
                    <a:pt x="1489" y="459"/>
                  </a:cubicBezTo>
                  <a:cubicBezTo>
                    <a:pt x="2311" y="459"/>
                    <a:pt x="2978" y="356"/>
                    <a:pt x="2978" y="229"/>
                  </a:cubicBezTo>
                  <a:cubicBezTo>
                    <a:pt x="2978" y="102"/>
                    <a:pt x="2311" y="0"/>
                    <a:pt x="1489" y="0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5"/>
            <p:cNvSpPr/>
            <p:nvPr/>
          </p:nvSpPr>
          <p:spPr>
            <a:xfrm>
              <a:off x="7015319" y="6060960"/>
              <a:ext cx="1041119" cy="117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93" h="326">
                  <a:moveTo>
                    <a:pt x="0" y="119"/>
                  </a:moveTo>
                  <a:cubicBezTo>
                    <a:pt x="0" y="233"/>
                    <a:pt x="647" y="326"/>
                    <a:pt x="1446" y="326"/>
                  </a:cubicBezTo>
                  <a:cubicBezTo>
                    <a:pt x="2245" y="326"/>
                    <a:pt x="2893" y="233"/>
                    <a:pt x="2893" y="119"/>
                  </a:cubicBezTo>
                  <a:lnTo>
                    <a:pt x="2788" y="0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16"/>
            <p:cNvSpPr/>
            <p:nvPr/>
          </p:nvSpPr>
          <p:spPr>
            <a:xfrm>
              <a:off x="7058880" y="5994000"/>
              <a:ext cx="954719" cy="135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53" h="378">
                  <a:moveTo>
                    <a:pt x="359" y="318"/>
                  </a:moveTo>
                  <a:cubicBezTo>
                    <a:pt x="95" y="277"/>
                    <a:pt x="0" y="225"/>
                    <a:pt x="0" y="189"/>
                  </a:cubicBezTo>
                  <a:cubicBezTo>
                    <a:pt x="0" y="155"/>
                    <a:pt x="95" y="102"/>
                    <a:pt x="359" y="60"/>
                  </a:cubicBezTo>
                  <a:cubicBezTo>
                    <a:pt x="604" y="22"/>
                    <a:pt x="947" y="0"/>
                    <a:pt x="1327" y="0"/>
                  </a:cubicBezTo>
                  <a:cubicBezTo>
                    <a:pt x="1707" y="0"/>
                    <a:pt x="2049" y="22"/>
                    <a:pt x="2295" y="60"/>
                  </a:cubicBezTo>
                  <a:cubicBezTo>
                    <a:pt x="2558" y="101"/>
                    <a:pt x="2653" y="153"/>
                    <a:pt x="2653" y="189"/>
                  </a:cubicBezTo>
                  <a:cubicBezTo>
                    <a:pt x="2653" y="223"/>
                    <a:pt x="2558" y="276"/>
                    <a:pt x="2295" y="318"/>
                  </a:cubicBezTo>
                  <a:cubicBezTo>
                    <a:pt x="2049" y="357"/>
                    <a:pt x="1705" y="378"/>
                    <a:pt x="1327" y="378"/>
                  </a:cubicBezTo>
                  <a:cubicBezTo>
                    <a:pt x="947" y="378"/>
                    <a:pt x="604" y="358"/>
                    <a:pt x="359" y="318"/>
                  </a:cubicBezTo>
                  <a:close/>
                </a:path>
              </a:pathLst>
            </a:custGeom>
            <a:solidFill>
              <a:srgbClr val="00A5F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17"/>
            <p:cNvSpPr/>
            <p:nvPr/>
          </p:nvSpPr>
          <p:spPr>
            <a:xfrm>
              <a:off x="7053480" y="5988240"/>
              <a:ext cx="965520" cy="147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83" h="410">
                  <a:moveTo>
                    <a:pt x="1342" y="31"/>
                  </a:moveTo>
                  <a:cubicBezTo>
                    <a:pt x="1719" y="31"/>
                    <a:pt x="2061" y="53"/>
                    <a:pt x="2306" y="90"/>
                  </a:cubicBezTo>
                  <a:cubicBezTo>
                    <a:pt x="2642" y="143"/>
                    <a:pt x="2651" y="203"/>
                    <a:pt x="2651" y="205"/>
                  </a:cubicBezTo>
                  <a:cubicBezTo>
                    <a:pt x="2651" y="207"/>
                    <a:pt x="2642" y="267"/>
                    <a:pt x="2306" y="320"/>
                  </a:cubicBezTo>
                  <a:cubicBezTo>
                    <a:pt x="2063" y="357"/>
                    <a:pt x="1720" y="379"/>
                    <a:pt x="1342" y="379"/>
                  </a:cubicBezTo>
                  <a:cubicBezTo>
                    <a:pt x="963" y="379"/>
                    <a:pt x="620" y="359"/>
                    <a:pt x="377" y="320"/>
                  </a:cubicBezTo>
                  <a:cubicBezTo>
                    <a:pt x="42" y="267"/>
                    <a:pt x="32" y="207"/>
                    <a:pt x="32" y="205"/>
                  </a:cubicBezTo>
                  <a:cubicBezTo>
                    <a:pt x="32" y="203"/>
                    <a:pt x="42" y="143"/>
                    <a:pt x="377" y="90"/>
                  </a:cubicBezTo>
                  <a:cubicBezTo>
                    <a:pt x="620" y="53"/>
                    <a:pt x="963" y="31"/>
                    <a:pt x="1342" y="31"/>
                  </a:cubicBezTo>
                  <a:close/>
                  <a:moveTo>
                    <a:pt x="1342" y="0"/>
                  </a:moveTo>
                  <a:cubicBezTo>
                    <a:pt x="543" y="0"/>
                    <a:pt x="0" y="92"/>
                    <a:pt x="0" y="205"/>
                  </a:cubicBezTo>
                  <a:cubicBezTo>
                    <a:pt x="0" y="318"/>
                    <a:pt x="543" y="410"/>
                    <a:pt x="1342" y="410"/>
                  </a:cubicBezTo>
                  <a:cubicBezTo>
                    <a:pt x="2140" y="410"/>
                    <a:pt x="2683" y="318"/>
                    <a:pt x="2683" y="205"/>
                  </a:cubicBezTo>
                  <a:cubicBezTo>
                    <a:pt x="2683" y="92"/>
                    <a:pt x="2140" y="0"/>
                    <a:pt x="1342" y="0"/>
                  </a:cubicBezTo>
                  <a:close/>
                </a:path>
              </a:pathLst>
            </a:custGeom>
            <a:solidFill>
              <a:srgbClr val="B4E5F9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20"/>
            <p:cNvSpPr/>
            <p:nvPr/>
          </p:nvSpPr>
          <p:spPr>
            <a:xfrm>
              <a:off x="6495480" y="3726720"/>
              <a:ext cx="2062440" cy="2062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30" h="5730">
                  <a:moveTo>
                    <a:pt x="5730" y="2865"/>
                  </a:moveTo>
                  <a:cubicBezTo>
                    <a:pt x="5730" y="3393"/>
                    <a:pt x="5609" y="3841"/>
                    <a:pt x="5346" y="4298"/>
                  </a:cubicBezTo>
                  <a:cubicBezTo>
                    <a:pt x="5082" y="4754"/>
                    <a:pt x="4755" y="5082"/>
                    <a:pt x="4298" y="5346"/>
                  </a:cubicBezTo>
                  <a:cubicBezTo>
                    <a:pt x="3841" y="5609"/>
                    <a:pt x="3392" y="5730"/>
                    <a:pt x="2865" y="5730"/>
                  </a:cubicBezTo>
                  <a:cubicBezTo>
                    <a:pt x="2337" y="5730"/>
                    <a:pt x="1890" y="5609"/>
                    <a:pt x="1433" y="5346"/>
                  </a:cubicBezTo>
                  <a:cubicBezTo>
                    <a:pt x="976" y="5082"/>
                    <a:pt x="648" y="4754"/>
                    <a:pt x="384" y="4298"/>
                  </a:cubicBezTo>
                  <a:cubicBezTo>
                    <a:pt x="120" y="3841"/>
                    <a:pt x="0" y="3392"/>
                    <a:pt x="0" y="2865"/>
                  </a:cubicBezTo>
                  <a:cubicBezTo>
                    <a:pt x="0" y="2337"/>
                    <a:pt x="120" y="1889"/>
                    <a:pt x="384" y="1433"/>
                  </a:cubicBezTo>
                  <a:cubicBezTo>
                    <a:pt x="648" y="976"/>
                    <a:pt x="976" y="648"/>
                    <a:pt x="1433" y="384"/>
                  </a:cubicBezTo>
                  <a:cubicBezTo>
                    <a:pt x="1890" y="120"/>
                    <a:pt x="2338" y="0"/>
                    <a:pt x="2865" y="0"/>
                  </a:cubicBezTo>
                  <a:cubicBezTo>
                    <a:pt x="3393" y="0"/>
                    <a:pt x="3841" y="120"/>
                    <a:pt x="4298" y="384"/>
                  </a:cubicBezTo>
                  <a:cubicBezTo>
                    <a:pt x="4755" y="648"/>
                    <a:pt x="5082" y="976"/>
                    <a:pt x="5346" y="1433"/>
                  </a:cubicBezTo>
                  <a:cubicBezTo>
                    <a:pt x="5609" y="1889"/>
                    <a:pt x="5730" y="2338"/>
                    <a:pt x="5730" y="2865"/>
                  </a:cubicBezTo>
                  <a:close/>
                </a:path>
              </a:pathLst>
            </a:custGeom>
            <a:noFill/>
            <a:ln w="118800" cap="flat">
              <a:solidFill>
                <a:srgbClr val="2AB6F4"/>
              </a:solidFill>
              <a:prstDash val="solid"/>
              <a:miter/>
            </a:ln>
          </p:spPr>
          <p:txBody>
            <a:bodyPr vert="horz" wrap="none" lIns="59400" tIns="59400" rIns="59400" bIns="594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21"/>
            <p:cNvSpPr/>
            <p:nvPr/>
          </p:nvSpPr>
          <p:spPr>
            <a:xfrm>
              <a:off x="6495480" y="3726720"/>
              <a:ext cx="2062440" cy="2062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30" h="5730">
                  <a:moveTo>
                    <a:pt x="5730" y="2865"/>
                  </a:moveTo>
                  <a:cubicBezTo>
                    <a:pt x="5730" y="3393"/>
                    <a:pt x="5609" y="3841"/>
                    <a:pt x="5346" y="4298"/>
                  </a:cubicBezTo>
                  <a:cubicBezTo>
                    <a:pt x="5082" y="4754"/>
                    <a:pt x="4755" y="5082"/>
                    <a:pt x="4298" y="5346"/>
                  </a:cubicBezTo>
                  <a:cubicBezTo>
                    <a:pt x="3841" y="5609"/>
                    <a:pt x="3392" y="5730"/>
                    <a:pt x="2865" y="5730"/>
                  </a:cubicBezTo>
                  <a:cubicBezTo>
                    <a:pt x="2337" y="5730"/>
                    <a:pt x="1890" y="5609"/>
                    <a:pt x="1433" y="5346"/>
                  </a:cubicBezTo>
                  <a:cubicBezTo>
                    <a:pt x="976" y="5082"/>
                    <a:pt x="648" y="4754"/>
                    <a:pt x="384" y="4298"/>
                  </a:cubicBezTo>
                  <a:cubicBezTo>
                    <a:pt x="120" y="3841"/>
                    <a:pt x="0" y="3392"/>
                    <a:pt x="0" y="2865"/>
                  </a:cubicBezTo>
                  <a:cubicBezTo>
                    <a:pt x="0" y="2337"/>
                    <a:pt x="120" y="1889"/>
                    <a:pt x="384" y="1433"/>
                  </a:cubicBezTo>
                  <a:cubicBezTo>
                    <a:pt x="648" y="976"/>
                    <a:pt x="976" y="648"/>
                    <a:pt x="1433" y="384"/>
                  </a:cubicBezTo>
                  <a:cubicBezTo>
                    <a:pt x="1890" y="120"/>
                    <a:pt x="2338" y="0"/>
                    <a:pt x="2865" y="0"/>
                  </a:cubicBezTo>
                  <a:cubicBezTo>
                    <a:pt x="3393" y="0"/>
                    <a:pt x="3841" y="120"/>
                    <a:pt x="4298" y="384"/>
                  </a:cubicBezTo>
                  <a:cubicBezTo>
                    <a:pt x="4755" y="648"/>
                    <a:pt x="5082" y="976"/>
                    <a:pt x="5346" y="1433"/>
                  </a:cubicBezTo>
                  <a:cubicBezTo>
                    <a:pt x="5609" y="1889"/>
                    <a:pt x="5730" y="2338"/>
                    <a:pt x="5730" y="2865"/>
                  </a:cubicBezTo>
                  <a:close/>
                </a:path>
              </a:pathLst>
            </a:custGeom>
            <a:solidFill>
              <a:srgbClr val="00A6FB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22"/>
            <p:cNvSpPr/>
            <p:nvPr/>
          </p:nvSpPr>
          <p:spPr>
            <a:xfrm>
              <a:off x="8478000" y="4364640"/>
              <a:ext cx="16920" cy="45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" h="127">
                  <a:moveTo>
                    <a:pt x="0" y="9"/>
                  </a:moveTo>
                  <a:lnTo>
                    <a:pt x="6" y="0"/>
                  </a:lnTo>
                  <a:cubicBezTo>
                    <a:pt x="20" y="35"/>
                    <a:pt x="36" y="71"/>
                    <a:pt x="48" y="107"/>
                  </a:cubicBezTo>
                  <a:lnTo>
                    <a:pt x="40" y="122"/>
                  </a:lnTo>
                  <a:lnTo>
                    <a:pt x="37" y="12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23"/>
            <p:cNvSpPr/>
            <p:nvPr/>
          </p:nvSpPr>
          <p:spPr>
            <a:xfrm>
              <a:off x="7105320" y="5627520"/>
              <a:ext cx="238680" cy="138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4" h="385">
                  <a:moveTo>
                    <a:pt x="604" y="338"/>
                  </a:moveTo>
                  <a:lnTo>
                    <a:pt x="576" y="385"/>
                  </a:lnTo>
                  <a:cubicBezTo>
                    <a:pt x="379" y="343"/>
                    <a:pt x="188" y="281"/>
                    <a:pt x="8" y="200"/>
                  </a:cubicBezTo>
                  <a:lnTo>
                    <a:pt x="0" y="174"/>
                  </a:lnTo>
                  <a:lnTo>
                    <a:pt x="45" y="126"/>
                  </a:lnTo>
                  <a:lnTo>
                    <a:pt x="40" y="59"/>
                  </a:lnTo>
                  <a:lnTo>
                    <a:pt x="75" y="0"/>
                  </a:lnTo>
                  <a:lnTo>
                    <a:pt x="154" y="25"/>
                  </a:lnTo>
                  <a:lnTo>
                    <a:pt x="236" y="22"/>
                  </a:lnTo>
                  <a:lnTo>
                    <a:pt x="256" y="36"/>
                  </a:lnTo>
                  <a:lnTo>
                    <a:pt x="256" y="37"/>
                  </a:lnTo>
                  <a:lnTo>
                    <a:pt x="323" y="107"/>
                  </a:lnTo>
                  <a:lnTo>
                    <a:pt x="472" y="174"/>
                  </a:lnTo>
                  <a:lnTo>
                    <a:pt x="484" y="205"/>
                  </a:lnTo>
                  <a:lnTo>
                    <a:pt x="470" y="236"/>
                  </a:lnTo>
                  <a:lnTo>
                    <a:pt x="470" y="238"/>
                  </a:lnTo>
                  <a:lnTo>
                    <a:pt x="461" y="284"/>
                  </a:lnTo>
                  <a:lnTo>
                    <a:pt x="585" y="304"/>
                  </a:lnTo>
                  <a:lnTo>
                    <a:pt x="621" y="259"/>
                  </a:lnTo>
                  <a:lnTo>
                    <a:pt x="619" y="200"/>
                  </a:lnTo>
                  <a:lnTo>
                    <a:pt x="625" y="205"/>
                  </a:lnTo>
                  <a:lnTo>
                    <a:pt x="638" y="205"/>
                  </a:lnTo>
                  <a:lnTo>
                    <a:pt x="650" y="205"/>
                  </a:lnTo>
                  <a:lnTo>
                    <a:pt x="664" y="287"/>
                  </a:lnTo>
                  <a:lnTo>
                    <a:pt x="630" y="31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24"/>
            <p:cNvSpPr/>
            <p:nvPr/>
          </p:nvSpPr>
          <p:spPr>
            <a:xfrm>
              <a:off x="8328960" y="4228200"/>
              <a:ext cx="96840" cy="48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0" h="135">
                  <a:moveTo>
                    <a:pt x="215" y="0"/>
                  </a:moveTo>
                  <a:lnTo>
                    <a:pt x="232" y="5"/>
                  </a:lnTo>
                  <a:cubicBezTo>
                    <a:pt x="245" y="25"/>
                    <a:pt x="257" y="47"/>
                    <a:pt x="270" y="68"/>
                  </a:cubicBezTo>
                  <a:lnTo>
                    <a:pt x="268" y="70"/>
                  </a:lnTo>
                  <a:lnTo>
                    <a:pt x="259" y="116"/>
                  </a:lnTo>
                  <a:lnTo>
                    <a:pt x="256" y="124"/>
                  </a:lnTo>
                  <a:lnTo>
                    <a:pt x="242" y="124"/>
                  </a:lnTo>
                  <a:lnTo>
                    <a:pt x="166" y="135"/>
                  </a:lnTo>
                  <a:lnTo>
                    <a:pt x="104" y="106"/>
                  </a:lnTo>
                  <a:lnTo>
                    <a:pt x="37" y="120"/>
                  </a:lnTo>
                  <a:lnTo>
                    <a:pt x="3" y="109"/>
                  </a:lnTo>
                  <a:lnTo>
                    <a:pt x="0" y="98"/>
                  </a:lnTo>
                  <a:lnTo>
                    <a:pt x="0" y="84"/>
                  </a:lnTo>
                  <a:lnTo>
                    <a:pt x="104" y="71"/>
                  </a:lnTo>
                  <a:lnTo>
                    <a:pt x="158" y="17"/>
                  </a:lnTo>
                  <a:lnTo>
                    <a:pt x="161" y="14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25"/>
            <p:cNvSpPr/>
            <p:nvPr/>
          </p:nvSpPr>
          <p:spPr>
            <a:xfrm>
              <a:off x="8423640" y="4302000"/>
              <a:ext cx="45720" cy="52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8" h="146">
                  <a:moveTo>
                    <a:pt x="58" y="4"/>
                  </a:moveTo>
                  <a:lnTo>
                    <a:pt x="86" y="11"/>
                  </a:lnTo>
                  <a:cubicBezTo>
                    <a:pt x="100" y="40"/>
                    <a:pt x="114" y="70"/>
                    <a:pt x="128" y="99"/>
                  </a:cubicBezTo>
                  <a:lnTo>
                    <a:pt x="114" y="144"/>
                  </a:lnTo>
                  <a:lnTo>
                    <a:pt x="112" y="146"/>
                  </a:lnTo>
                  <a:lnTo>
                    <a:pt x="75" y="125"/>
                  </a:lnTo>
                  <a:lnTo>
                    <a:pt x="0" y="31"/>
                  </a:lnTo>
                  <a:lnTo>
                    <a:pt x="39" y="0"/>
                  </a:lnTo>
                  <a:lnTo>
                    <a:pt x="41" y="0"/>
                  </a:lnTo>
                  <a:lnTo>
                    <a:pt x="53" y="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26"/>
            <p:cNvSpPr/>
            <p:nvPr/>
          </p:nvSpPr>
          <p:spPr>
            <a:xfrm>
              <a:off x="8228520" y="4182840"/>
              <a:ext cx="50760" cy="35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2" h="100">
                  <a:moveTo>
                    <a:pt x="62" y="76"/>
                  </a:moveTo>
                  <a:lnTo>
                    <a:pt x="0" y="16"/>
                  </a:lnTo>
                  <a:lnTo>
                    <a:pt x="66" y="0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42" y="49"/>
                  </a:lnTo>
                  <a:lnTo>
                    <a:pt x="138" y="67"/>
                  </a:lnTo>
                  <a:lnTo>
                    <a:pt x="138" y="67"/>
                  </a:lnTo>
                  <a:lnTo>
                    <a:pt x="127" y="100"/>
                  </a:lnTo>
                  <a:lnTo>
                    <a:pt x="108" y="95"/>
                  </a:lnTo>
                  <a:lnTo>
                    <a:pt x="88" y="6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27"/>
            <p:cNvSpPr/>
            <p:nvPr/>
          </p:nvSpPr>
          <p:spPr>
            <a:xfrm>
              <a:off x="8206560" y="4947839"/>
              <a:ext cx="50040" cy="119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0" h="332">
                  <a:moveTo>
                    <a:pt x="88" y="325"/>
                  </a:moveTo>
                  <a:lnTo>
                    <a:pt x="88" y="325"/>
                  </a:lnTo>
                  <a:lnTo>
                    <a:pt x="88" y="325"/>
                  </a:lnTo>
                  <a:lnTo>
                    <a:pt x="37" y="332"/>
                  </a:lnTo>
                  <a:lnTo>
                    <a:pt x="39" y="314"/>
                  </a:lnTo>
                  <a:lnTo>
                    <a:pt x="39" y="314"/>
                  </a:lnTo>
                  <a:lnTo>
                    <a:pt x="39" y="314"/>
                  </a:lnTo>
                  <a:lnTo>
                    <a:pt x="39" y="314"/>
                  </a:lnTo>
                  <a:lnTo>
                    <a:pt x="37" y="176"/>
                  </a:lnTo>
                  <a:lnTo>
                    <a:pt x="0" y="108"/>
                  </a:lnTo>
                  <a:lnTo>
                    <a:pt x="6" y="73"/>
                  </a:lnTo>
                  <a:lnTo>
                    <a:pt x="6" y="73"/>
                  </a:lnTo>
                  <a:lnTo>
                    <a:pt x="6" y="73"/>
                  </a:lnTo>
                  <a:lnTo>
                    <a:pt x="14" y="69"/>
                  </a:lnTo>
                  <a:lnTo>
                    <a:pt x="14" y="69"/>
                  </a:lnTo>
                  <a:lnTo>
                    <a:pt x="14" y="69"/>
                  </a:lnTo>
                  <a:lnTo>
                    <a:pt x="17" y="58"/>
                  </a:lnTo>
                  <a:lnTo>
                    <a:pt x="22" y="55"/>
                  </a:lnTo>
                  <a:lnTo>
                    <a:pt x="25" y="56"/>
                  </a:lnTo>
                  <a:lnTo>
                    <a:pt x="25" y="56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73" y="24"/>
                  </a:lnTo>
                  <a:lnTo>
                    <a:pt x="76" y="4"/>
                  </a:lnTo>
                  <a:lnTo>
                    <a:pt x="76" y="4"/>
                  </a:lnTo>
                  <a:lnTo>
                    <a:pt x="78" y="4"/>
                  </a:lnTo>
                  <a:lnTo>
                    <a:pt x="78" y="4"/>
                  </a:lnTo>
                  <a:lnTo>
                    <a:pt x="88" y="0"/>
                  </a:lnTo>
                  <a:lnTo>
                    <a:pt x="126" y="32"/>
                  </a:lnTo>
                  <a:lnTo>
                    <a:pt x="127" y="35"/>
                  </a:lnTo>
                  <a:lnTo>
                    <a:pt x="140" y="89"/>
                  </a:lnTo>
                  <a:lnTo>
                    <a:pt x="92" y="17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28"/>
            <p:cNvSpPr/>
            <p:nvPr/>
          </p:nvSpPr>
          <p:spPr>
            <a:xfrm>
              <a:off x="6741360" y="4808520"/>
              <a:ext cx="23400" cy="52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" h="147">
                  <a:moveTo>
                    <a:pt x="21" y="37"/>
                  </a:moveTo>
                  <a:lnTo>
                    <a:pt x="66" y="0"/>
                  </a:lnTo>
                  <a:lnTo>
                    <a:pt x="45" y="113"/>
                  </a:lnTo>
                  <a:lnTo>
                    <a:pt x="14" y="147"/>
                  </a:lnTo>
                  <a:lnTo>
                    <a:pt x="14" y="147"/>
                  </a:lnTo>
                  <a:lnTo>
                    <a:pt x="0" y="147"/>
                  </a:lnTo>
                  <a:lnTo>
                    <a:pt x="20" y="3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29"/>
            <p:cNvSpPr/>
            <p:nvPr/>
          </p:nvSpPr>
          <p:spPr>
            <a:xfrm>
              <a:off x="8434800" y="5009400"/>
              <a:ext cx="91800" cy="13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6" h="380">
                  <a:moveTo>
                    <a:pt x="249" y="3"/>
                  </a:moveTo>
                  <a:lnTo>
                    <a:pt x="256" y="0"/>
                  </a:lnTo>
                  <a:cubicBezTo>
                    <a:pt x="230" y="104"/>
                    <a:pt x="197" y="208"/>
                    <a:pt x="160" y="307"/>
                  </a:cubicBezTo>
                  <a:lnTo>
                    <a:pt x="143" y="304"/>
                  </a:lnTo>
                  <a:lnTo>
                    <a:pt x="117" y="309"/>
                  </a:lnTo>
                  <a:lnTo>
                    <a:pt x="89" y="315"/>
                  </a:lnTo>
                  <a:lnTo>
                    <a:pt x="73" y="380"/>
                  </a:lnTo>
                  <a:lnTo>
                    <a:pt x="22" y="290"/>
                  </a:lnTo>
                  <a:lnTo>
                    <a:pt x="0" y="178"/>
                  </a:lnTo>
                  <a:lnTo>
                    <a:pt x="39" y="92"/>
                  </a:lnTo>
                  <a:lnTo>
                    <a:pt x="179" y="64"/>
                  </a:lnTo>
                  <a:lnTo>
                    <a:pt x="204" y="9"/>
                  </a:lnTo>
                  <a:lnTo>
                    <a:pt x="244" y="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0"/>
            <p:cNvSpPr/>
            <p:nvPr/>
          </p:nvSpPr>
          <p:spPr>
            <a:xfrm>
              <a:off x="8280360" y="4253400"/>
              <a:ext cx="61560" cy="36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2" h="101">
                  <a:moveTo>
                    <a:pt x="133" y="26"/>
                  </a:moveTo>
                  <a:lnTo>
                    <a:pt x="136" y="39"/>
                  </a:lnTo>
                  <a:lnTo>
                    <a:pt x="172" y="50"/>
                  </a:lnTo>
                  <a:lnTo>
                    <a:pt x="110" y="93"/>
                  </a:lnTo>
                  <a:lnTo>
                    <a:pt x="39" y="101"/>
                  </a:lnTo>
                  <a:lnTo>
                    <a:pt x="0" y="65"/>
                  </a:lnTo>
                  <a:lnTo>
                    <a:pt x="34" y="22"/>
                  </a:lnTo>
                  <a:lnTo>
                    <a:pt x="57" y="9"/>
                  </a:lnTo>
                  <a:lnTo>
                    <a:pt x="62" y="9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99" y="0"/>
                  </a:lnTo>
                  <a:lnTo>
                    <a:pt x="135" y="14"/>
                  </a:lnTo>
                  <a:lnTo>
                    <a:pt x="135" y="14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1"/>
            <p:cNvSpPr/>
            <p:nvPr/>
          </p:nvSpPr>
          <p:spPr>
            <a:xfrm>
              <a:off x="7053480" y="5544000"/>
              <a:ext cx="66600" cy="156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6" h="435">
                  <a:moveTo>
                    <a:pt x="141" y="409"/>
                  </a:moveTo>
                  <a:lnTo>
                    <a:pt x="149" y="435"/>
                  </a:lnTo>
                  <a:cubicBezTo>
                    <a:pt x="115" y="420"/>
                    <a:pt x="81" y="404"/>
                    <a:pt x="46" y="387"/>
                  </a:cubicBezTo>
                  <a:lnTo>
                    <a:pt x="36" y="310"/>
                  </a:lnTo>
                  <a:lnTo>
                    <a:pt x="42" y="228"/>
                  </a:lnTo>
                  <a:lnTo>
                    <a:pt x="0" y="46"/>
                  </a:lnTo>
                  <a:lnTo>
                    <a:pt x="34" y="0"/>
                  </a:lnTo>
                  <a:lnTo>
                    <a:pt x="96" y="103"/>
                  </a:lnTo>
                  <a:lnTo>
                    <a:pt x="91" y="162"/>
                  </a:lnTo>
                  <a:lnTo>
                    <a:pt x="152" y="294"/>
                  </a:lnTo>
                  <a:lnTo>
                    <a:pt x="153" y="294"/>
                  </a:lnTo>
                  <a:lnTo>
                    <a:pt x="181" y="294"/>
                  </a:lnTo>
                  <a:lnTo>
                    <a:pt x="186" y="361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2"/>
            <p:cNvSpPr/>
            <p:nvPr/>
          </p:nvSpPr>
          <p:spPr>
            <a:xfrm>
              <a:off x="8335080" y="4933080"/>
              <a:ext cx="126360" cy="22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2" h="614">
                  <a:moveTo>
                    <a:pt x="129" y="594"/>
                  </a:moveTo>
                  <a:lnTo>
                    <a:pt x="59" y="584"/>
                  </a:lnTo>
                  <a:lnTo>
                    <a:pt x="65" y="547"/>
                  </a:lnTo>
                  <a:lnTo>
                    <a:pt x="0" y="454"/>
                  </a:lnTo>
                  <a:lnTo>
                    <a:pt x="1" y="449"/>
                  </a:lnTo>
                  <a:lnTo>
                    <a:pt x="14" y="394"/>
                  </a:lnTo>
                  <a:lnTo>
                    <a:pt x="73" y="332"/>
                  </a:lnTo>
                  <a:lnTo>
                    <a:pt x="119" y="363"/>
                  </a:lnTo>
                  <a:lnTo>
                    <a:pt x="119" y="363"/>
                  </a:lnTo>
                  <a:lnTo>
                    <a:pt x="119" y="363"/>
                  </a:lnTo>
                  <a:lnTo>
                    <a:pt x="274" y="49"/>
                  </a:lnTo>
                  <a:lnTo>
                    <a:pt x="248" y="0"/>
                  </a:lnTo>
                  <a:lnTo>
                    <a:pt x="270" y="17"/>
                  </a:lnTo>
                  <a:lnTo>
                    <a:pt x="284" y="34"/>
                  </a:lnTo>
                  <a:lnTo>
                    <a:pt x="299" y="139"/>
                  </a:lnTo>
                  <a:lnTo>
                    <a:pt x="299" y="139"/>
                  </a:lnTo>
                  <a:lnTo>
                    <a:pt x="299" y="139"/>
                  </a:lnTo>
                  <a:lnTo>
                    <a:pt x="324" y="167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302" y="249"/>
                  </a:lnTo>
                  <a:lnTo>
                    <a:pt x="316" y="302"/>
                  </a:lnTo>
                  <a:lnTo>
                    <a:pt x="277" y="389"/>
                  </a:lnTo>
                  <a:lnTo>
                    <a:pt x="299" y="501"/>
                  </a:lnTo>
                  <a:lnTo>
                    <a:pt x="352" y="591"/>
                  </a:lnTo>
                  <a:lnTo>
                    <a:pt x="340" y="614"/>
                  </a:lnTo>
                  <a:lnTo>
                    <a:pt x="313" y="608"/>
                  </a:lnTo>
                  <a:lnTo>
                    <a:pt x="219" y="595"/>
                  </a:lnTo>
                  <a:lnTo>
                    <a:pt x="219" y="59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3"/>
            <p:cNvSpPr/>
            <p:nvPr/>
          </p:nvSpPr>
          <p:spPr>
            <a:xfrm>
              <a:off x="6782040" y="4961520"/>
              <a:ext cx="52200" cy="63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77">
                  <a:moveTo>
                    <a:pt x="104" y="11"/>
                  </a:moveTo>
                  <a:lnTo>
                    <a:pt x="104" y="11"/>
                  </a:lnTo>
                  <a:lnTo>
                    <a:pt x="104" y="11"/>
                  </a:lnTo>
                  <a:lnTo>
                    <a:pt x="146" y="88"/>
                  </a:lnTo>
                  <a:lnTo>
                    <a:pt x="124" y="177"/>
                  </a:lnTo>
                  <a:lnTo>
                    <a:pt x="84" y="104"/>
                  </a:lnTo>
                  <a:lnTo>
                    <a:pt x="0" y="48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78" y="18"/>
                  </a:lnTo>
                  <a:lnTo>
                    <a:pt x="87" y="18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4"/>
            <p:cNvSpPr/>
            <p:nvPr/>
          </p:nvSpPr>
          <p:spPr>
            <a:xfrm>
              <a:off x="6838559" y="4715280"/>
              <a:ext cx="157680" cy="69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9" h="195">
                  <a:moveTo>
                    <a:pt x="439" y="186"/>
                  </a:moveTo>
                  <a:lnTo>
                    <a:pt x="282" y="195"/>
                  </a:lnTo>
                  <a:lnTo>
                    <a:pt x="315" y="166"/>
                  </a:lnTo>
                  <a:lnTo>
                    <a:pt x="254" y="93"/>
                  </a:lnTo>
                  <a:lnTo>
                    <a:pt x="88" y="26"/>
                  </a:lnTo>
                  <a:lnTo>
                    <a:pt x="0" y="77"/>
                  </a:lnTo>
                  <a:lnTo>
                    <a:pt x="29" y="26"/>
                  </a:lnTo>
                  <a:lnTo>
                    <a:pt x="118" y="0"/>
                  </a:lnTo>
                  <a:lnTo>
                    <a:pt x="163" y="9"/>
                  </a:lnTo>
                  <a:lnTo>
                    <a:pt x="287" y="65"/>
                  </a:lnTo>
                  <a:lnTo>
                    <a:pt x="423" y="15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5"/>
            <p:cNvSpPr/>
            <p:nvPr/>
          </p:nvSpPr>
          <p:spPr>
            <a:xfrm>
              <a:off x="8360640" y="4190759"/>
              <a:ext cx="52200" cy="42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118">
                  <a:moveTo>
                    <a:pt x="59" y="9"/>
                  </a:moveTo>
                  <a:lnTo>
                    <a:pt x="78" y="0"/>
                  </a:lnTo>
                  <a:cubicBezTo>
                    <a:pt x="101" y="37"/>
                    <a:pt x="124" y="73"/>
                    <a:pt x="146" y="110"/>
                  </a:cubicBezTo>
                  <a:lnTo>
                    <a:pt x="129" y="106"/>
                  </a:lnTo>
                  <a:lnTo>
                    <a:pt x="73" y="118"/>
                  </a:lnTo>
                  <a:lnTo>
                    <a:pt x="64" y="109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6"/>
            <p:cNvSpPr/>
            <p:nvPr/>
          </p:nvSpPr>
          <p:spPr>
            <a:xfrm>
              <a:off x="8276399" y="4113360"/>
              <a:ext cx="111240" cy="144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0" h="403">
                  <a:moveTo>
                    <a:pt x="180" y="38"/>
                  </a:moveTo>
                  <a:lnTo>
                    <a:pt x="183" y="38"/>
                  </a:lnTo>
                  <a:cubicBezTo>
                    <a:pt x="228" y="96"/>
                    <a:pt x="270" y="156"/>
                    <a:pt x="310" y="217"/>
                  </a:cubicBezTo>
                  <a:lnTo>
                    <a:pt x="292" y="226"/>
                  </a:lnTo>
                  <a:lnTo>
                    <a:pt x="233" y="254"/>
                  </a:lnTo>
                  <a:lnTo>
                    <a:pt x="296" y="324"/>
                  </a:lnTo>
                  <a:lnTo>
                    <a:pt x="306" y="333"/>
                  </a:lnTo>
                  <a:lnTo>
                    <a:pt x="302" y="336"/>
                  </a:lnTo>
                  <a:lnTo>
                    <a:pt x="248" y="390"/>
                  </a:lnTo>
                  <a:lnTo>
                    <a:pt x="144" y="403"/>
                  </a:lnTo>
                  <a:lnTo>
                    <a:pt x="110" y="389"/>
                  </a:lnTo>
                  <a:lnTo>
                    <a:pt x="107" y="397"/>
                  </a:lnTo>
                  <a:lnTo>
                    <a:pt x="73" y="398"/>
                  </a:lnTo>
                  <a:lnTo>
                    <a:pt x="68" y="398"/>
                  </a:lnTo>
                  <a:lnTo>
                    <a:pt x="68" y="397"/>
                  </a:lnTo>
                  <a:lnTo>
                    <a:pt x="70" y="319"/>
                  </a:lnTo>
                  <a:lnTo>
                    <a:pt x="17" y="296"/>
                  </a:lnTo>
                  <a:lnTo>
                    <a:pt x="6" y="260"/>
                  </a:lnTo>
                  <a:lnTo>
                    <a:pt x="11" y="240"/>
                  </a:lnTo>
                  <a:lnTo>
                    <a:pt x="0" y="226"/>
                  </a:lnTo>
                  <a:lnTo>
                    <a:pt x="39" y="89"/>
                  </a:lnTo>
                  <a:lnTo>
                    <a:pt x="104" y="54"/>
                  </a:lnTo>
                  <a:lnTo>
                    <a:pt x="88" y="0"/>
                  </a:lnTo>
                  <a:lnTo>
                    <a:pt x="118" y="4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7"/>
            <p:cNvSpPr/>
            <p:nvPr/>
          </p:nvSpPr>
          <p:spPr>
            <a:xfrm>
              <a:off x="8304840" y="4082040"/>
              <a:ext cx="15840" cy="32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" h="91">
                  <a:moveTo>
                    <a:pt x="9" y="87"/>
                  </a:moveTo>
                  <a:lnTo>
                    <a:pt x="0" y="0"/>
                  </a:lnTo>
                  <a:cubicBezTo>
                    <a:pt x="16" y="17"/>
                    <a:pt x="31" y="35"/>
                    <a:pt x="45" y="52"/>
                  </a:cubicBezTo>
                  <a:lnTo>
                    <a:pt x="39" y="91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8"/>
            <p:cNvSpPr/>
            <p:nvPr/>
          </p:nvSpPr>
          <p:spPr>
            <a:xfrm>
              <a:off x="7030440" y="4790520"/>
              <a:ext cx="572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0" h="93">
                  <a:moveTo>
                    <a:pt x="96" y="5"/>
                  </a:moveTo>
                  <a:lnTo>
                    <a:pt x="160" y="67"/>
                  </a:lnTo>
                  <a:lnTo>
                    <a:pt x="0" y="93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9"/>
            <p:cNvSpPr/>
            <p:nvPr/>
          </p:nvSpPr>
          <p:spPr>
            <a:xfrm>
              <a:off x="8056440" y="4462920"/>
              <a:ext cx="328320" cy="351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3" h="978">
                  <a:moveTo>
                    <a:pt x="305" y="127"/>
                  </a:moveTo>
                  <a:lnTo>
                    <a:pt x="287" y="108"/>
                  </a:lnTo>
                  <a:lnTo>
                    <a:pt x="431" y="32"/>
                  </a:lnTo>
                  <a:lnTo>
                    <a:pt x="682" y="0"/>
                  </a:lnTo>
                  <a:lnTo>
                    <a:pt x="741" y="7"/>
                  </a:lnTo>
                  <a:lnTo>
                    <a:pt x="712" y="209"/>
                  </a:lnTo>
                  <a:lnTo>
                    <a:pt x="712" y="209"/>
                  </a:lnTo>
                  <a:lnTo>
                    <a:pt x="712" y="209"/>
                  </a:lnTo>
                  <a:lnTo>
                    <a:pt x="771" y="273"/>
                  </a:lnTo>
                  <a:lnTo>
                    <a:pt x="794" y="373"/>
                  </a:lnTo>
                  <a:lnTo>
                    <a:pt x="794" y="373"/>
                  </a:lnTo>
                  <a:lnTo>
                    <a:pt x="816" y="502"/>
                  </a:lnTo>
                  <a:lnTo>
                    <a:pt x="794" y="594"/>
                  </a:lnTo>
                  <a:lnTo>
                    <a:pt x="825" y="665"/>
                  </a:lnTo>
                  <a:lnTo>
                    <a:pt x="825" y="665"/>
                  </a:lnTo>
                  <a:lnTo>
                    <a:pt x="825" y="665"/>
                  </a:lnTo>
                  <a:lnTo>
                    <a:pt x="892" y="694"/>
                  </a:lnTo>
                  <a:lnTo>
                    <a:pt x="913" y="736"/>
                  </a:lnTo>
                  <a:lnTo>
                    <a:pt x="913" y="736"/>
                  </a:lnTo>
                  <a:lnTo>
                    <a:pt x="715" y="882"/>
                  </a:lnTo>
                  <a:lnTo>
                    <a:pt x="639" y="960"/>
                  </a:lnTo>
                  <a:lnTo>
                    <a:pt x="572" y="975"/>
                  </a:lnTo>
                  <a:lnTo>
                    <a:pt x="572" y="975"/>
                  </a:lnTo>
                  <a:lnTo>
                    <a:pt x="521" y="978"/>
                  </a:lnTo>
                  <a:lnTo>
                    <a:pt x="526" y="940"/>
                  </a:lnTo>
                  <a:lnTo>
                    <a:pt x="460" y="913"/>
                  </a:lnTo>
                  <a:lnTo>
                    <a:pt x="434" y="870"/>
                  </a:lnTo>
                  <a:lnTo>
                    <a:pt x="169" y="657"/>
                  </a:lnTo>
                  <a:lnTo>
                    <a:pt x="169" y="657"/>
                  </a:lnTo>
                  <a:lnTo>
                    <a:pt x="169" y="657"/>
                  </a:lnTo>
                  <a:lnTo>
                    <a:pt x="169" y="657"/>
                  </a:lnTo>
                  <a:lnTo>
                    <a:pt x="0" y="533"/>
                  </a:lnTo>
                  <a:lnTo>
                    <a:pt x="0" y="513"/>
                  </a:lnTo>
                  <a:lnTo>
                    <a:pt x="0" y="513"/>
                  </a:lnTo>
                  <a:lnTo>
                    <a:pt x="1" y="457"/>
                  </a:lnTo>
                  <a:lnTo>
                    <a:pt x="49" y="420"/>
                  </a:lnTo>
                  <a:lnTo>
                    <a:pt x="132" y="407"/>
                  </a:lnTo>
                  <a:lnTo>
                    <a:pt x="223" y="347"/>
                  </a:lnTo>
                  <a:lnTo>
                    <a:pt x="223" y="347"/>
                  </a:lnTo>
                  <a:lnTo>
                    <a:pt x="223" y="347"/>
                  </a:lnTo>
                  <a:lnTo>
                    <a:pt x="223" y="297"/>
                  </a:lnTo>
                  <a:lnTo>
                    <a:pt x="329" y="273"/>
                  </a:lnTo>
                  <a:lnTo>
                    <a:pt x="329" y="273"/>
                  </a:lnTo>
                  <a:lnTo>
                    <a:pt x="329" y="27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40"/>
            <p:cNvSpPr/>
            <p:nvPr/>
          </p:nvSpPr>
          <p:spPr>
            <a:xfrm>
              <a:off x="7918920" y="4686120"/>
              <a:ext cx="83880" cy="9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" h="265">
                  <a:moveTo>
                    <a:pt x="5" y="234"/>
                  </a:moveTo>
                  <a:lnTo>
                    <a:pt x="0" y="265"/>
                  </a:lnTo>
                  <a:lnTo>
                    <a:pt x="3" y="230"/>
                  </a:lnTo>
                  <a:lnTo>
                    <a:pt x="3" y="230"/>
                  </a:lnTo>
                  <a:lnTo>
                    <a:pt x="3" y="230"/>
                  </a:lnTo>
                  <a:lnTo>
                    <a:pt x="104" y="226"/>
                  </a:lnTo>
                  <a:lnTo>
                    <a:pt x="141" y="116"/>
                  </a:lnTo>
                  <a:lnTo>
                    <a:pt x="214" y="42"/>
                  </a:lnTo>
                  <a:lnTo>
                    <a:pt x="234" y="0"/>
                  </a:lnTo>
                  <a:lnTo>
                    <a:pt x="230" y="119"/>
                  </a:lnTo>
                  <a:lnTo>
                    <a:pt x="177" y="154"/>
                  </a:lnTo>
                  <a:lnTo>
                    <a:pt x="177" y="154"/>
                  </a:lnTo>
                  <a:lnTo>
                    <a:pt x="177" y="154"/>
                  </a:lnTo>
                  <a:lnTo>
                    <a:pt x="177" y="154"/>
                  </a:lnTo>
                  <a:lnTo>
                    <a:pt x="182" y="236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41"/>
            <p:cNvSpPr/>
            <p:nvPr/>
          </p:nvSpPr>
          <p:spPr>
            <a:xfrm>
              <a:off x="8006040" y="4647600"/>
              <a:ext cx="5004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0" h="90">
                  <a:moveTo>
                    <a:pt x="140" y="0"/>
                  </a:moveTo>
                  <a:lnTo>
                    <a:pt x="140" y="20"/>
                  </a:lnTo>
                  <a:lnTo>
                    <a:pt x="140" y="20"/>
                  </a:lnTo>
                  <a:lnTo>
                    <a:pt x="140" y="22"/>
                  </a:lnTo>
                  <a:lnTo>
                    <a:pt x="138" y="90"/>
                  </a:lnTo>
                  <a:lnTo>
                    <a:pt x="0" y="90"/>
                  </a:lnTo>
                  <a:lnTo>
                    <a:pt x="20" y="42"/>
                  </a:lnTo>
                  <a:lnTo>
                    <a:pt x="93" y="4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2"/>
            <p:cNvSpPr/>
            <p:nvPr/>
          </p:nvSpPr>
          <p:spPr>
            <a:xfrm>
              <a:off x="8059320" y="4335840"/>
              <a:ext cx="181440" cy="147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5" h="411">
                  <a:moveTo>
                    <a:pt x="431" y="53"/>
                  </a:moveTo>
                  <a:lnTo>
                    <a:pt x="443" y="59"/>
                  </a:lnTo>
                  <a:lnTo>
                    <a:pt x="502" y="62"/>
                  </a:lnTo>
                  <a:lnTo>
                    <a:pt x="505" y="90"/>
                  </a:lnTo>
                  <a:lnTo>
                    <a:pt x="414" y="138"/>
                  </a:lnTo>
                  <a:lnTo>
                    <a:pt x="359" y="224"/>
                  </a:lnTo>
                  <a:lnTo>
                    <a:pt x="383" y="264"/>
                  </a:lnTo>
                  <a:lnTo>
                    <a:pt x="285" y="373"/>
                  </a:lnTo>
                  <a:lnTo>
                    <a:pt x="187" y="373"/>
                  </a:lnTo>
                  <a:lnTo>
                    <a:pt x="138" y="411"/>
                  </a:lnTo>
                  <a:lnTo>
                    <a:pt x="63" y="348"/>
                  </a:lnTo>
                  <a:lnTo>
                    <a:pt x="74" y="303"/>
                  </a:lnTo>
                  <a:lnTo>
                    <a:pt x="90" y="140"/>
                  </a:lnTo>
                  <a:lnTo>
                    <a:pt x="119" y="109"/>
                  </a:lnTo>
                  <a:lnTo>
                    <a:pt x="119" y="109"/>
                  </a:lnTo>
                  <a:lnTo>
                    <a:pt x="119" y="109"/>
                  </a:lnTo>
                  <a:lnTo>
                    <a:pt x="69" y="95"/>
                  </a:lnTo>
                  <a:lnTo>
                    <a:pt x="40" y="81"/>
                  </a:lnTo>
                  <a:lnTo>
                    <a:pt x="15" y="86"/>
                  </a:lnTo>
                  <a:lnTo>
                    <a:pt x="15" y="89"/>
                  </a:lnTo>
                  <a:lnTo>
                    <a:pt x="0" y="22"/>
                  </a:lnTo>
                  <a:lnTo>
                    <a:pt x="80" y="0"/>
                  </a:lnTo>
                  <a:lnTo>
                    <a:pt x="300" y="11"/>
                  </a:lnTo>
                  <a:lnTo>
                    <a:pt x="367" y="42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43"/>
            <p:cNvSpPr/>
            <p:nvPr/>
          </p:nvSpPr>
          <p:spPr>
            <a:xfrm>
              <a:off x="8321040" y="4352760"/>
              <a:ext cx="10440" cy="25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" h="71">
                  <a:moveTo>
                    <a:pt x="25" y="71"/>
                  </a:moveTo>
                  <a:lnTo>
                    <a:pt x="0" y="6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44"/>
            <p:cNvSpPr/>
            <p:nvPr/>
          </p:nvSpPr>
          <p:spPr>
            <a:xfrm>
              <a:off x="7289640" y="5074920"/>
              <a:ext cx="48960" cy="70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7" h="198">
                  <a:moveTo>
                    <a:pt x="0" y="189"/>
                  </a:moveTo>
                  <a:lnTo>
                    <a:pt x="0" y="189"/>
                  </a:lnTo>
                  <a:lnTo>
                    <a:pt x="29" y="127"/>
                  </a:lnTo>
                  <a:lnTo>
                    <a:pt x="8" y="46"/>
                  </a:lnTo>
                  <a:lnTo>
                    <a:pt x="23" y="21"/>
                  </a:lnTo>
                  <a:lnTo>
                    <a:pt x="34" y="0"/>
                  </a:lnTo>
                  <a:lnTo>
                    <a:pt x="132" y="63"/>
                  </a:lnTo>
                  <a:lnTo>
                    <a:pt x="137" y="94"/>
                  </a:lnTo>
                  <a:lnTo>
                    <a:pt x="123" y="113"/>
                  </a:lnTo>
                  <a:lnTo>
                    <a:pt x="107" y="149"/>
                  </a:lnTo>
                  <a:lnTo>
                    <a:pt x="95" y="176"/>
                  </a:lnTo>
                  <a:lnTo>
                    <a:pt x="59" y="189"/>
                  </a:lnTo>
                  <a:lnTo>
                    <a:pt x="28" y="197"/>
                  </a:lnTo>
                  <a:lnTo>
                    <a:pt x="19" y="198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5"/>
            <p:cNvSpPr/>
            <p:nvPr/>
          </p:nvSpPr>
          <p:spPr>
            <a:xfrm>
              <a:off x="8127720" y="4188600"/>
              <a:ext cx="174600" cy="169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6" h="471">
                  <a:moveTo>
                    <a:pt x="481" y="110"/>
                  </a:moveTo>
                  <a:lnTo>
                    <a:pt x="481" y="188"/>
                  </a:lnTo>
                  <a:lnTo>
                    <a:pt x="481" y="189"/>
                  </a:lnTo>
                  <a:lnTo>
                    <a:pt x="458" y="202"/>
                  </a:lnTo>
                  <a:lnTo>
                    <a:pt x="424" y="245"/>
                  </a:lnTo>
                  <a:lnTo>
                    <a:pt x="463" y="281"/>
                  </a:lnTo>
                  <a:lnTo>
                    <a:pt x="456" y="285"/>
                  </a:lnTo>
                  <a:lnTo>
                    <a:pt x="486" y="397"/>
                  </a:lnTo>
                  <a:lnTo>
                    <a:pt x="441" y="434"/>
                  </a:lnTo>
                  <a:lnTo>
                    <a:pt x="343" y="409"/>
                  </a:lnTo>
                  <a:lnTo>
                    <a:pt x="312" y="471"/>
                  </a:lnTo>
                  <a:lnTo>
                    <a:pt x="253" y="468"/>
                  </a:lnTo>
                  <a:lnTo>
                    <a:pt x="253" y="468"/>
                  </a:lnTo>
                  <a:lnTo>
                    <a:pt x="253" y="467"/>
                  </a:lnTo>
                  <a:lnTo>
                    <a:pt x="241" y="462"/>
                  </a:lnTo>
                  <a:lnTo>
                    <a:pt x="177" y="451"/>
                  </a:lnTo>
                  <a:lnTo>
                    <a:pt x="110" y="420"/>
                  </a:lnTo>
                  <a:lnTo>
                    <a:pt x="140" y="262"/>
                  </a:lnTo>
                  <a:lnTo>
                    <a:pt x="78" y="189"/>
                  </a:lnTo>
                  <a:lnTo>
                    <a:pt x="0" y="164"/>
                  </a:lnTo>
                  <a:lnTo>
                    <a:pt x="62" y="121"/>
                  </a:lnTo>
                  <a:lnTo>
                    <a:pt x="124" y="133"/>
                  </a:lnTo>
                  <a:lnTo>
                    <a:pt x="109" y="74"/>
                  </a:lnTo>
                  <a:lnTo>
                    <a:pt x="182" y="96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342" y="60"/>
                  </a:lnTo>
                  <a:lnTo>
                    <a:pt x="368" y="51"/>
                  </a:lnTo>
                  <a:lnTo>
                    <a:pt x="388" y="79"/>
                  </a:lnTo>
                  <a:lnTo>
                    <a:pt x="407" y="84"/>
                  </a:lnTo>
                  <a:lnTo>
                    <a:pt x="428" y="88"/>
                  </a:lnTo>
                  <a:lnTo>
                    <a:pt x="428" y="88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46"/>
            <p:cNvSpPr/>
            <p:nvPr/>
          </p:nvSpPr>
          <p:spPr>
            <a:xfrm>
              <a:off x="8117279" y="4039920"/>
              <a:ext cx="99000" cy="16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6" h="458">
                  <a:moveTo>
                    <a:pt x="87" y="207"/>
                  </a:moveTo>
                  <a:lnTo>
                    <a:pt x="0" y="183"/>
                  </a:lnTo>
                  <a:lnTo>
                    <a:pt x="5" y="44"/>
                  </a:lnTo>
                  <a:lnTo>
                    <a:pt x="34" y="2"/>
                  </a:lnTo>
                  <a:lnTo>
                    <a:pt x="94" y="0"/>
                  </a:lnTo>
                  <a:lnTo>
                    <a:pt x="59" y="64"/>
                  </a:lnTo>
                  <a:lnTo>
                    <a:pt x="143" y="53"/>
                  </a:lnTo>
                  <a:lnTo>
                    <a:pt x="98" y="141"/>
                  </a:lnTo>
                  <a:lnTo>
                    <a:pt x="152" y="168"/>
                  </a:lnTo>
                  <a:lnTo>
                    <a:pt x="225" y="304"/>
                  </a:lnTo>
                  <a:lnTo>
                    <a:pt x="276" y="323"/>
                  </a:lnTo>
                  <a:lnTo>
                    <a:pt x="223" y="432"/>
                  </a:lnTo>
                  <a:lnTo>
                    <a:pt x="102" y="432"/>
                  </a:lnTo>
                  <a:lnTo>
                    <a:pt x="8" y="458"/>
                  </a:lnTo>
                  <a:lnTo>
                    <a:pt x="51" y="407"/>
                  </a:lnTo>
                  <a:lnTo>
                    <a:pt x="11" y="369"/>
                  </a:lnTo>
                  <a:lnTo>
                    <a:pt x="93" y="286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7"/>
            <p:cNvSpPr/>
            <p:nvPr/>
          </p:nvSpPr>
          <p:spPr>
            <a:xfrm>
              <a:off x="8090999" y="4108320"/>
              <a:ext cx="22680" cy="2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59">
                  <a:moveTo>
                    <a:pt x="19" y="6"/>
                  </a:moveTo>
                  <a:lnTo>
                    <a:pt x="19" y="6"/>
                  </a:lnTo>
                  <a:lnTo>
                    <a:pt x="19" y="6"/>
                  </a:lnTo>
                  <a:lnTo>
                    <a:pt x="64" y="0"/>
                  </a:lnTo>
                  <a:lnTo>
                    <a:pt x="53" y="59"/>
                  </a:lnTo>
                  <a:lnTo>
                    <a:pt x="50" y="59"/>
                  </a:lnTo>
                  <a:lnTo>
                    <a:pt x="15" y="57"/>
                  </a:lnTo>
                  <a:lnTo>
                    <a:pt x="9" y="55"/>
                  </a:lnTo>
                  <a:lnTo>
                    <a:pt x="0" y="2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8"/>
            <p:cNvSpPr/>
            <p:nvPr/>
          </p:nvSpPr>
          <p:spPr>
            <a:xfrm>
              <a:off x="7918920" y="4923000"/>
              <a:ext cx="2700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6" h="28">
                  <a:moveTo>
                    <a:pt x="76" y="0"/>
                  </a:moveTo>
                  <a:lnTo>
                    <a:pt x="0" y="28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49"/>
            <p:cNvSpPr/>
            <p:nvPr/>
          </p:nvSpPr>
          <p:spPr>
            <a:xfrm>
              <a:off x="8356320" y="5143320"/>
              <a:ext cx="24840" cy="26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" h="75">
                  <a:moveTo>
                    <a:pt x="70" y="75"/>
                  </a:moveTo>
                  <a:lnTo>
                    <a:pt x="0" y="75"/>
                  </a:lnTo>
                  <a:lnTo>
                    <a:pt x="0" y="0"/>
                  </a:lnTo>
                  <a:lnTo>
                    <a:pt x="70" y="10"/>
                  </a:lnTo>
                  <a:lnTo>
                    <a:pt x="70" y="1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50"/>
            <p:cNvSpPr/>
            <p:nvPr/>
          </p:nvSpPr>
          <p:spPr>
            <a:xfrm>
              <a:off x="8490960" y="4403159"/>
              <a:ext cx="11880" cy="22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63">
                  <a:moveTo>
                    <a:pt x="3" y="15"/>
                  </a:moveTo>
                  <a:lnTo>
                    <a:pt x="10" y="0"/>
                  </a:lnTo>
                  <a:cubicBezTo>
                    <a:pt x="18" y="20"/>
                    <a:pt x="26" y="41"/>
                    <a:pt x="34" y="63"/>
                  </a:cubicBezTo>
                  <a:lnTo>
                    <a:pt x="0" y="2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1"/>
            <p:cNvSpPr/>
            <p:nvPr/>
          </p:nvSpPr>
          <p:spPr>
            <a:xfrm>
              <a:off x="6687720" y="4821120"/>
              <a:ext cx="68760" cy="84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2" h="235">
                  <a:moveTo>
                    <a:pt x="163" y="112"/>
                  </a:moveTo>
                  <a:lnTo>
                    <a:pt x="163" y="112"/>
                  </a:lnTo>
                  <a:lnTo>
                    <a:pt x="192" y="123"/>
                  </a:lnTo>
                  <a:lnTo>
                    <a:pt x="129" y="197"/>
                  </a:lnTo>
                  <a:lnTo>
                    <a:pt x="91" y="235"/>
                  </a:lnTo>
                  <a:lnTo>
                    <a:pt x="0" y="187"/>
                  </a:lnTo>
                  <a:lnTo>
                    <a:pt x="0" y="185"/>
                  </a:lnTo>
                  <a:lnTo>
                    <a:pt x="0" y="187"/>
                  </a:lnTo>
                  <a:lnTo>
                    <a:pt x="39" y="100"/>
                  </a:lnTo>
                  <a:lnTo>
                    <a:pt x="96" y="90"/>
                  </a:lnTo>
                  <a:lnTo>
                    <a:pt x="98" y="89"/>
                  </a:lnTo>
                  <a:lnTo>
                    <a:pt x="99" y="87"/>
                  </a:lnTo>
                  <a:lnTo>
                    <a:pt x="99" y="84"/>
                  </a:lnTo>
                  <a:lnTo>
                    <a:pt x="91" y="70"/>
                  </a:lnTo>
                  <a:lnTo>
                    <a:pt x="79" y="53"/>
                  </a:lnTo>
                  <a:lnTo>
                    <a:pt x="87" y="0"/>
                  </a:lnTo>
                  <a:lnTo>
                    <a:pt x="91" y="0"/>
                  </a:lnTo>
                  <a:lnTo>
                    <a:pt x="169" y="2"/>
                  </a:lnTo>
                  <a:lnTo>
                    <a:pt x="149" y="112"/>
                  </a:lnTo>
                  <a:lnTo>
                    <a:pt x="149" y="112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2"/>
            <p:cNvSpPr/>
            <p:nvPr/>
          </p:nvSpPr>
          <p:spPr>
            <a:xfrm>
              <a:off x="7920000" y="4940639"/>
              <a:ext cx="4824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5" h="93">
                  <a:moveTo>
                    <a:pt x="134" y="53"/>
                  </a:moveTo>
                  <a:lnTo>
                    <a:pt x="73" y="93"/>
                  </a:lnTo>
                  <a:lnTo>
                    <a:pt x="56" y="39"/>
                  </a:lnTo>
                  <a:lnTo>
                    <a:pt x="0" y="19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Freeform: Shape 53"/>
            <p:cNvSpPr/>
            <p:nvPr/>
          </p:nvSpPr>
          <p:spPr>
            <a:xfrm>
              <a:off x="7179119" y="5017680"/>
              <a:ext cx="78840" cy="146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0" h="407">
                  <a:moveTo>
                    <a:pt x="0" y="145"/>
                  </a:moveTo>
                  <a:lnTo>
                    <a:pt x="70" y="0"/>
                  </a:lnTo>
                  <a:lnTo>
                    <a:pt x="197" y="151"/>
                  </a:lnTo>
                  <a:lnTo>
                    <a:pt x="189" y="173"/>
                  </a:lnTo>
                  <a:lnTo>
                    <a:pt x="150" y="253"/>
                  </a:lnTo>
                  <a:lnTo>
                    <a:pt x="150" y="253"/>
                  </a:lnTo>
                  <a:lnTo>
                    <a:pt x="150" y="253"/>
                  </a:lnTo>
                  <a:lnTo>
                    <a:pt x="180" y="290"/>
                  </a:lnTo>
                  <a:lnTo>
                    <a:pt x="220" y="370"/>
                  </a:lnTo>
                  <a:lnTo>
                    <a:pt x="124" y="407"/>
                  </a:lnTo>
                  <a:lnTo>
                    <a:pt x="76" y="376"/>
                  </a:lnTo>
                  <a:lnTo>
                    <a:pt x="62" y="345"/>
                  </a:lnTo>
                  <a:lnTo>
                    <a:pt x="82" y="259"/>
                  </a:lnTo>
                  <a:lnTo>
                    <a:pt x="63" y="196"/>
                  </a:lnTo>
                  <a:lnTo>
                    <a:pt x="63" y="196"/>
                  </a:lnTo>
                  <a:lnTo>
                    <a:pt x="63" y="196"/>
                  </a:lnTo>
                  <a:lnTo>
                    <a:pt x="28" y="188"/>
                  </a:lnTo>
                  <a:lnTo>
                    <a:pt x="28" y="188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Freeform: Shape 54"/>
            <p:cNvSpPr/>
            <p:nvPr/>
          </p:nvSpPr>
          <p:spPr>
            <a:xfrm>
              <a:off x="6824520" y="4885920"/>
              <a:ext cx="0" cy="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" h="2">
                  <a:moveTo>
                    <a:pt x="1" y="2"/>
                  </a:move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55"/>
            <p:cNvSpPr/>
            <p:nvPr/>
          </p:nvSpPr>
          <p:spPr>
            <a:xfrm>
              <a:off x="6734160" y="4861080"/>
              <a:ext cx="103320" cy="60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8" h="169">
                  <a:moveTo>
                    <a:pt x="27" y="108"/>
                  </a:moveTo>
                  <a:lnTo>
                    <a:pt x="0" y="86"/>
                  </a:lnTo>
                  <a:lnTo>
                    <a:pt x="63" y="12"/>
                  </a:lnTo>
                  <a:lnTo>
                    <a:pt x="180" y="0"/>
                  </a:lnTo>
                  <a:lnTo>
                    <a:pt x="242" y="12"/>
                  </a:lnTo>
                  <a:lnTo>
                    <a:pt x="288" y="58"/>
                  </a:lnTo>
                  <a:lnTo>
                    <a:pt x="269" y="58"/>
                  </a:lnTo>
                  <a:lnTo>
                    <a:pt x="265" y="65"/>
                  </a:lnTo>
                  <a:lnTo>
                    <a:pt x="252" y="69"/>
                  </a:lnTo>
                  <a:lnTo>
                    <a:pt x="252" y="69"/>
                  </a:lnTo>
                  <a:lnTo>
                    <a:pt x="251" y="69"/>
                  </a:lnTo>
                  <a:lnTo>
                    <a:pt x="251" y="69"/>
                  </a:lnTo>
                  <a:lnTo>
                    <a:pt x="251" y="69"/>
                  </a:lnTo>
                  <a:lnTo>
                    <a:pt x="211" y="66"/>
                  </a:lnTo>
                  <a:lnTo>
                    <a:pt x="161" y="122"/>
                  </a:lnTo>
                  <a:lnTo>
                    <a:pt x="114" y="125"/>
                  </a:lnTo>
                  <a:lnTo>
                    <a:pt x="82" y="169"/>
                  </a:lnTo>
                  <a:lnTo>
                    <a:pt x="63" y="145"/>
                  </a:lnTo>
                  <a:lnTo>
                    <a:pt x="43" y="116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6"/>
            <p:cNvSpPr/>
            <p:nvPr/>
          </p:nvSpPr>
          <p:spPr>
            <a:xfrm>
              <a:off x="8388000" y="4277880"/>
              <a:ext cx="64440" cy="69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0" h="194">
                  <a:moveTo>
                    <a:pt x="146" y="26"/>
                  </a:moveTo>
                  <a:lnTo>
                    <a:pt x="155" y="26"/>
                  </a:lnTo>
                  <a:cubicBezTo>
                    <a:pt x="163" y="44"/>
                    <a:pt x="172" y="61"/>
                    <a:pt x="180" y="78"/>
                  </a:cubicBezTo>
                  <a:lnTo>
                    <a:pt x="155" y="73"/>
                  </a:lnTo>
                  <a:lnTo>
                    <a:pt x="154" y="73"/>
                  </a:lnTo>
                  <a:lnTo>
                    <a:pt x="149" y="71"/>
                  </a:lnTo>
                  <a:lnTo>
                    <a:pt x="137" y="68"/>
                  </a:lnTo>
                  <a:lnTo>
                    <a:pt x="135" y="68"/>
                  </a:lnTo>
                  <a:lnTo>
                    <a:pt x="96" y="99"/>
                  </a:lnTo>
                  <a:lnTo>
                    <a:pt x="171" y="194"/>
                  </a:lnTo>
                  <a:lnTo>
                    <a:pt x="65" y="123"/>
                  </a:lnTo>
                  <a:lnTo>
                    <a:pt x="0" y="56"/>
                  </a:lnTo>
                  <a:lnTo>
                    <a:pt x="70" y="47"/>
                  </a:lnTo>
                  <a:lnTo>
                    <a:pt x="112" y="0"/>
                  </a:lnTo>
                  <a:lnTo>
                    <a:pt x="115" y="0"/>
                  </a:lnTo>
                  <a:lnTo>
                    <a:pt x="123" y="5"/>
                  </a:lnTo>
                  <a:lnTo>
                    <a:pt x="126" y="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57"/>
            <p:cNvSpPr/>
            <p:nvPr/>
          </p:nvSpPr>
          <p:spPr>
            <a:xfrm>
              <a:off x="6993720" y="4785480"/>
              <a:ext cx="41400" cy="38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6" h="107">
                  <a:moveTo>
                    <a:pt x="116" y="14"/>
                  </a:moveTo>
                  <a:lnTo>
                    <a:pt x="102" y="107"/>
                  </a:lnTo>
                  <a:lnTo>
                    <a:pt x="3" y="98"/>
                  </a:lnTo>
                  <a:lnTo>
                    <a:pt x="0" y="70"/>
                  </a:lnTo>
                  <a:lnTo>
                    <a:pt x="81" y="73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58"/>
            <p:cNvSpPr/>
            <p:nvPr/>
          </p:nvSpPr>
          <p:spPr>
            <a:xfrm>
              <a:off x="8422200" y="4253760"/>
              <a:ext cx="2196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" h="93">
                  <a:moveTo>
                    <a:pt x="9" y="0"/>
                  </a:moveTo>
                  <a:cubicBezTo>
                    <a:pt x="28" y="30"/>
                    <a:pt x="45" y="61"/>
                    <a:pt x="62" y="93"/>
                  </a:cubicBezTo>
                  <a:lnTo>
                    <a:pt x="53" y="93"/>
                  </a:lnTo>
                  <a:lnTo>
                    <a:pt x="31" y="70"/>
                  </a:lnTo>
                  <a:lnTo>
                    <a:pt x="28" y="70"/>
                  </a:lnTo>
                  <a:lnTo>
                    <a:pt x="20" y="66"/>
                  </a:lnTo>
                  <a:lnTo>
                    <a:pt x="17" y="66"/>
                  </a:lnTo>
                  <a:lnTo>
                    <a:pt x="0" y="4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59"/>
            <p:cNvSpPr/>
            <p:nvPr/>
          </p:nvSpPr>
          <p:spPr>
            <a:xfrm>
              <a:off x="8051399" y="4110479"/>
              <a:ext cx="58320" cy="69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" h="194">
                  <a:moveTo>
                    <a:pt x="0" y="160"/>
                  </a:moveTo>
                  <a:lnTo>
                    <a:pt x="48" y="104"/>
                  </a:lnTo>
                  <a:lnTo>
                    <a:pt x="22" y="43"/>
                  </a:lnTo>
                  <a:lnTo>
                    <a:pt x="129" y="0"/>
                  </a:lnTo>
                  <a:lnTo>
                    <a:pt x="129" y="0"/>
                  </a:lnTo>
                  <a:lnTo>
                    <a:pt x="110" y="23"/>
                  </a:lnTo>
                  <a:lnTo>
                    <a:pt x="119" y="49"/>
                  </a:lnTo>
                  <a:lnTo>
                    <a:pt x="125" y="51"/>
                  </a:lnTo>
                  <a:lnTo>
                    <a:pt x="160" y="53"/>
                  </a:lnTo>
                  <a:lnTo>
                    <a:pt x="163" y="53"/>
                  </a:lnTo>
                  <a:lnTo>
                    <a:pt x="163" y="53"/>
                  </a:lnTo>
                  <a:lnTo>
                    <a:pt x="155" y="156"/>
                  </a:lnTo>
                  <a:lnTo>
                    <a:pt x="22" y="194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Freeform: Shape 60"/>
            <p:cNvSpPr/>
            <p:nvPr/>
          </p:nvSpPr>
          <p:spPr>
            <a:xfrm>
              <a:off x="7906679" y="3884399"/>
              <a:ext cx="127440" cy="60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5" h="170">
                  <a:moveTo>
                    <a:pt x="84" y="58"/>
                  </a:moveTo>
                  <a:lnTo>
                    <a:pt x="0" y="52"/>
                  </a:lnTo>
                  <a:lnTo>
                    <a:pt x="78" y="3"/>
                  </a:lnTo>
                  <a:lnTo>
                    <a:pt x="112" y="55"/>
                  </a:lnTo>
                  <a:lnTo>
                    <a:pt x="149" y="20"/>
                  </a:lnTo>
                  <a:lnTo>
                    <a:pt x="234" y="31"/>
                  </a:lnTo>
                  <a:lnTo>
                    <a:pt x="284" y="0"/>
                  </a:lnTo>
                  <a:lnTo>
                    <a:pt x="355" y="58"/>
                  </a:lnTo>
                  <a:lnTo>
                    <a:pt x="318" y="117"/>
                  </a:lnTo>
                  <a:lnTo>
                    <a:pt x="169" y="170"/>
                  </a:lnTo>
                  <a:lnTo>
                    <a:pt x="76" y="128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Freeform: Shape 61"/>
            <p:cNvSpPr/>
            <p:nvPr/>
          </p:nvSpPr>
          <p:spPr>
            <a:xfrm>
              <a:off x="8313840" y="4381200"/>
              <a:ext cx="24840" cy="45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" h="127">
                  <a:moveTo>
                    <a:pt x="23" y="127"/>
                  </a:moveTo>
                  <a:lnTo>
                    <a:pt x="0" y="28"/>
                  </a:lnTo>
                  <a:lnTo>
                    <a:pt x="45" y="0"/>
                  </a:lnTo>
                  <a:lnTo>
                    <a:pt x="70" y="39"/>
                  </a:lnTo>
                  <a:lnTo>
                    <a:pt x="63" y="11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3" name="Freeform: Shape 62"/>
            <p:cNvSpPr/>
            <p:nvPr/>
          </p:nvSpPr>
          <p:spPr>
            <a:xfrm>
              <a:off x="8381519" y="4439160"/>
              <a:ext cx="4644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0" h="86">
                  <a:moveTo>
                    <a:pt x="114" y="86"/>
                  </a:moveTo>
                  <a:lnTo>
                    <a:pt x="0" y="13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4" name="Freeform: Shape 63"/>
            <p:cNvSpPr/>
            <p:nvPr/>
          </p:nvSpPr>
          <p:spPr>
            <a:xfrm>
              <a:off x="8291880" y="4266360"/>
              <a:ext cx="168480" cy="178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9" h="497">
                  <a:moveTo>
                    <a:pt x="272" y="80"/>
                  </a:moveTo>
                  <a:lnTo>
                    <a:pt x="272" y="80"/>
                  </a:lnTo>
                  <a:lnTo>
                    <a:pt x="216" y="88"/>
                  </a:lnTo>
                  <a:lnTo>
                    <a:pt x="222" y="152"/>
                  </a:lnTo>
                  <a:lnTo>
                    <a:pt x="295" y="238"/>
                  </a:lnTo>
                  <a:lnTo>
                    <a:pt x="387" y="308"/>
                  </a:lnTo>
                  <a:lnTo>
                    <a:pt x="469" y="349"/>
                  </a:lnTo>
                  <a:lnTo>
                    <a:pt x="429" y="356"/>
                  </a:lnTo>
                  <a:lnTo>
                    <a:pt x="438" y="417"/>
                  </a:lnTo>
                  <a:lnTo>
                    <a:pt x="399" y="497"/>
                  </a:lnTo>
                  <a:lnTo>
                    <a:pt x="371" y="381"/>
                  </a:lnTo>
                  <a:lnTo>
                    <a:pt x="182" y="254"/>
                  </a:lnTo>
                  <a:lnTo>
                    <a:pt x="137" y="170"/>
                  </a:lnTo>
                  <a:lnTo>
                    <a:pt x="78" y="145"/>
                  </a:lnTo>
                  <a:lnTo>
                    <a:pt x="30" y="181"/>
                  </a:lnTo>
                  <a:lnTo>
                    <a:pt x="0" y="69"/>
                  </a:lnTo>
                  <a:lnTo>
                    <a:pt x="7" y="65"/>
                  </a:lnTo>
                  <a:lnTo>
                    <a:pt x="78" y="57"/>
                  </a:lnTo>
                  <a:lnTo>
                    <a:pt x="140" y="14"/>
                  </a:lnTo>
                  <a:lnTo>
                    <a:pt x="207" y="0"/>
                  </a:lnTo>
                  <a:lnTo>
                    <a:pt x="269" y="31"/>
                  </a:lnTo>
                  <a:lnTo>
                    <a:pt x="269" y="31"/>
                  </a:lnTo>
                  <a:lnTo>
                    <a:pt x="258" y="46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5" name="Freeform: Shape 64"/>
            <p:cNvSpPr/>
            <p:nvPr/>
          </p:nvSpPr>
          <p:spPr>
            <a:xfrm>
              <a:off x="6934319" y="4812480"/>
              <a:ext cx="22680" cy="15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" h="45">
                  <a:moveTo>
                    <a:pt x="0" y="0"/>
                  </a:moveTo>
                  <a:lnTo>
                    <a:pt x="64" y="29"/>
                  </a:lnTo>
                  <a:lnTo>
                    <a:pt x="21" y="4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6" name="Freeform: Shape 65"/>
            <p:cNvSpPr/>
            <p:nvPr/>
          </p:nvSpPr>
          <p:spPr>
            <a:xfrm>
              <a:off x="8340480" y="4538880"/>
              <a:ext cx="216000" cy="252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1" h="701">
                  <a:moveTo>
                    <a:pt x="536" y="6"/>
                  </a:moveTo>
                  <a:cubicBezTo>
                    <a:pt x="579" y="200"/>
                    <a:pt x="601" y="400"/>
                    <a:pt x="601" y="606"/>
                  </a:cubicBezTo>
                  <a:cubicBezTo>
                    <a:pt x="601" y="637"/>
                    <a:pt x="601" y="670"/>
                    <a:pt x="599" y="701"/>
                  </a:cubicBezTo>
                  <a:lnTo>
                    <a:pt x="399" y="586"/>
                  </a:lnTo>
                  <a:lnTo>
                    <a:pt x="297" y="527"/>
                  </a:lnTo>
                  <a:lnTo>
                    <a:pt x="255" y="552"/>
                  </a:lnTo>
                  <a:lnTo>
                    <a:pt x="221" y="572"/>
                  </a:lnTo>
                  <a:lnTo>
                    <a:pt x="120" y="524"/>
                  </a:lnTo>
                  <a:lnTo>
                    <a:pt x="100" y="482"/>
                  </a:lnTo>
                  <a:lnTo>
                    <a:pt x="31" y="454"/>
                  </a:lnTo>
                  <a:lnTo>
                    <a:pt x="0" y="381"/>
                  </a:lnTo>
                  <a:lnTo>
                    <a:pt x="22" y="290"/>
                  </a:lnTo>
                  <a:lnTo>
                    <a:pt x="0" y="161"/>
                  </a:lnTo>
                  <a:lnTo>
                    <a:pt x="24" y="93"/>
                  </a:lnTo>
                  <a:lnTo>
                    <a:pt x="84" y="41"/>
                  </a:lnTo>
                  <a:lnTo>
                    <a:pt x="81" y="0"/>
                  </a:lnTo>
                  <a:lnTo>
                    <a:pt x="241" y="41"/>
                  </a:lnTo>
                  <a:lnTo>
                    <a:pt x="262" y="91"/>
                  </a:lnTo>
                  <a:lnTo>
                    <a:pt x="410" y="155"/>
                  </a:lnTo>
                  <a:lnTo>
                    <a:pt x="456" y="127"/>
                  </a:lnTo>
                  <a:lnTo>
                    <a:pt x="452" y="54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7" name="Freeform: Shape 66"/>
            <p:cNvSpPr/>
            <p:nvPr/>
          </p:nvSpPr>
          <p:spPr>
            <a:xfrm>
              <a:off x="7920000" y="4487760"/>
              <a:ext cx="254520" cy="28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8" h="781">
                  <a:moveTo>
                    <a:pt x="0" y="781"/>
                  </a:moveTo>
                  <a:lnTo>
                    <a:pt x="0" y="781"/>
                  </a:lnTo>
                  <a:lnTo>
                    <a:pt x="62" y="647"/>
                  </a:lnTo>
                  <a:lnTo>
                    <a:pt x="95" y="611"/>
                  </a:lnTo>
                  <a:lnTo>
                    <a:pt x="126" y="520"/>
                  </a:lnTo>
                  <a:lnTo>
                    <a:pt x="165" y="492"/>
                  </a:lnTo>
                  <a:lnTo>
                    <a:pt x="193" y="428"/>
                  </a:lnTo>
                  <a:lnTo>
                    <a:pt x="258" y="407"/>
                  </a:lnTo>
                  <a:lnTo>
                    <a:pt x="343" y="307"/>
                  </a:lnTo>
                  <a:lnTo>
                    <a:pt x="335" y="241"/>
                  </a:lnTo>
                  <a:lnTo>
                    <a:pt x="396" y="138"/>
                  </a:lnTo>
                  <a:lnTo>
                    <a:pt x="464" y="101"/>
                  </a:lnTo>
                  <a:lnTo>
                    <a:pt x="512" y="0"/>
                  </a:lnTo>
                  <a:lnTo>
                    <a:pt x="574" y="38"/>
                  </a:lnTo>
                  <a:lnTo>
                    <a:pt x="666" y="39"/>
                  </a:lnTo>
                  <a:lnTo>
                    <a:pt x="666" y="39"/>
                  </a:lnTo>
                  <a:lnTo>
                    <a:pt x="684" y="58"/>
                  </a:lnTo>
                  <a:lnTo>
                    <a:pt x="708" y="204"/>
                  </a:lnTo>
                  <a:lnTo>
                    <a:pt x="708" y="204"/>
                  </a:lnTo>
                  <a:lnTo>
                    <a:pt x="602" y="227"/>
                  </a:lnTo>
                  <a:lnTo>
                    <a:pt x="602" y="228"/>
                  </a:lnTo>
                  <a:lnTo>
                    <a:pt x="602" y="278"/>
                  </a:lnTo>
                  <a:lnTo>
                    <a:pt x="602" y="278"/>
                  </a:lnTo>
                  <a:lnTo>
                    <a:pt x="511" y="338"/>
                  </a:lnTo>
                  <a:lnTo>
                    <a:pt x="428" y="351"/>
                  </a:lnTo>
                  <a:lnTo>
                    <a:pt x="380" y="388"/>
                  </a:lnTo>
                  <a:lnTo>
                    <a:pt x="380" y="388"/>
                  </a:lnTo>
                  <a:lnTo>
                    <a:pt x="379" y="444"/>
                  </a:lnTo>
                  <a:lnTo>
                    <a:pt x="379" y="444"/>
                  </a:lnTo>
                  <a:lnTo>
                    <a:pt x="332" y="489"/>
                  </a:lnTo>
                  <a:lnTo>
                    <a:pt x="259" y="486"/>
                  </a:lnTo>
                  <a:lnTo>
                    <a:pt x="239" y="534"/>
                  </a:lnTo>
                  <a:lnTo>
                    <a:pt x="231" y="534"/>
                  </a:lnTo>
                  <a:lnTo>
                    <a:pt x="231" y="551"/>
                  </a:lnTo>
                  <a:lnTo>
                    <a:pt x="211" y="593"/>
                  </a:lnTo>
                  <a:lnTo>
                    <a:pt x="138" y="667"/>
                  </a:lnTo>
                  <a:lnTo>
                    <a:pt x="101" y="77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8" name="Freeform: Shape 67"/>
            <p:cNvSpPr/>
            <p:nvPr/>
          </p:nvSpPr>
          <p:spPr>
            <a:xfrm>
              <a:off x="8463600" y="4338360"/>
              <a:ext cx="16200" cy="29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83">
                  <a:moveTo>
                    <a:pt x="0" y="45"/>
                  </a:moveTo>
                  <a:lnTo>
                    <a:pt x="15" y="0"/>
                  </a:lnTo>
                  <a:cubicBezTo>
                    <a:pt x="26" y="24"/>
                    <a:pt x="35" y="49"/>
                    <a:pt x="46" y="74"/>
                  </a:cubicBezTo>
                  <a:lnTo>
                    <a:pt x="40" y="8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9" name="Freeform: Shape 68"/>
            <p:cNvSpPr/>
            <p:nvPr/>
          </p:nvSpPr>
          <p:spPr>
            <a:xfrm>
              <a:off x="7993440" y="4699440"/>
              <a:ext cx="268560" cy="29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47" h="807">
                  <a:moveTo>
                    <a:pt x="304" y="793"/>
                  </a:moveTo>
                  <a:lnTo>
                    <a:pt x="273" y="799"/>
                  </a:lnTo>
                  <a:lnTo>
                    <a:pt x="273" y="790"/>
                  </a:lnTo>
                  <a:lnTo>
                    <a:pt x="273" y="790"/>
                  </a:lnTo>
                  <a:lnTo>
                    <a:pt x="273" y="790"/>
                  </a:lnTo>
                  <a:lnTo>
                    <a:pt x="192" y="807"/>
                  </a:lnTo>
                  <a:lnTo>
                    <a:pt x="148" y="689"/>
                  </a:lnTo>
                  <a:lnTo>
                    <a:pt x="86" y="697"/>
                  </a:lnTo>
                  <a:lnTo>
                    <a:pt x="86" y="697"/>
                  </a:lnTo>
                  <a:lnTo>
                    <a:pt x="86" y="697"/>
                  </a:lnTo>
                  <a:lnTo>
                    <a:pt x="85" y="698"/>
                  </a:lnTo>
                  <a:lnTo>
                    <a:pt x="37" y="686"/>
                  </a:lnTo>
                  <a:lnTo>
                    <a:pt x="37" y="681"/>
                  </a:lnTo>
                  <a:lnTo>
                    <a:pt x="37" y="655"/>
                  </a:lnTo>
                  <a:lnTo>
                    <a:pt x="37" y="655"/>
                  </a:lnTo>
                  <a:lnTo>
                    <a:pt x="37" y="655"/>
                  </a:lnTo>
                  <a:lnTo>
                    <a:pt x="0" y="556"/>
                  </a:lnTo>
                  <a:lnTo>
                    <a:pt x="0" y="556"/>
                  </a:lnTo>
                  <a:lnTo>
                    <a:pt x="9" y="557"/>
                  </a:lnTo>
                  <a:lnTo>
                    <a:pt x="10" y="557"/>
                  </a:lnTo>
                  <a:lnTo>
                    <a:pt x="35" y="511"/>
                  </a:lnTo>
                  <a:lnTo>
                    <a:pt x="69" y="520"/>
                  </a:lnTo>
                  <a:lnTo>
                    <a:pt x="305" y="517"/>
                  </a:lnTo>
                  <a:lnTo>
                    <a:pt x="305" y="517"/>
                  </a:lnTo>
                  <a:lnTo>
                    <a:pt x="305" y="517"/>
                  </a:lnTo>
                  <a:lnTo>
                    <a:pt x="265" y="0"/>
                  </a:lnTo>
                  <a:lnTo>
                    <a:pt x="304" y="0"/>
                  </a:lnTo>
                  <a:lnTo>
                    <a:pt x="344" y="0"/>
                  </a:lnTo>
                  <a:lnTo>
                    <a:pt x="344" y="0"/>
                  </a:lnTo>
                  <a:lnTo>
                    <a:pt x="609" y="213"/>
                  </a:lnTo>
                  <a:lnTo>
                    <a:pt x="635" y="256"/>
                  </a:lnTo>
                  <a:lnTo>
                    <a:pt x="701" y="283"/>
                  </a:lnTo>
                  <a:lnTo>
                    <a:pt x="696" y="321"/>
                  </a:lnTo>
                  <a:lnTo>
                    <a:pt x="747" y="318"/>
                  </a:lnTo>
                  <a:lnTo>
                    <a:pt x="747" y="318"/>
                  </a:lnTo>
                  <a:lnTo>
                    <a:pt x="746" y="320"/>
                  </a:lnTo>
                  <a:lnTo>
                    <a:pt x="746" y="467"/>
                  </a:lnTo>
                  <a:lnTo>
                    <a:pt x="715" y="525"/>
                  </a:lnTo>
                  <a:lnTo>
                    <a:pt x="615" y="529"/>
                  </a:lnTo>
                  <a:lnTo>
                    <a:pt x="567" y="549"/>
                  </a:lnTo>
                  <a:lnTo>
                    <a:pt x="524" y="540"/>
                  </a:lnTo>
                  <a:lnTo>
                    <a:pt x="428" y="596"/>
                  </a:lnTo>
                  <a:lnTo>
                    <a:pt x="407" y="638"/>
                  </a:lnTo>
                  <a:lnTo>
                    <a:pt x="370" y="632"/>
                  </a:lnTo>
                  <a:lnTo>
                    <a:pt x="355" y="692"/>
                  </a:lnTo>
                  <a:lnTo>
                    <a:pt x="316" y="71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0" name="Freeform: Shape 69"/>
            <p:cNvSpPr/>
            <p:nvPr/>
          </p:nvSpPr>
          <p:spPr>
            <a:xfrm>
              <a:off x="7918920" y="4654800"/>
              <a:ext cx="198000" cy="244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 h="681">
                  <a:moveTo>
                    <a:pt x="115" y="582"/>
                  </a:moveTo>
                  <a:lnTo>
                    <a:pt x="115" y="582"/>
                  </a:lnTo>
                  <a:lnTo>
                    <a:pt x="115" y="580"/>
                  </a:lnTo>
                  <a:lnTo>
                    <a:pt x="25" y="586"/>
                  </a:lnTo>
                  <a:lnTo>
                    <a:pt x="14" y="624"/>
                  </a:lnTo>
                  <a:lnTo>
                    <a:pt x="39" y="521"/>
                  </a:lnTo>
                  <a:lnTo>
                    <a:pt x="22" y="430"/>
                  </a:lnTo>
                  <a:lnTo>
                    <a:pt x="36" y="379"/>
                  </a:lnTo>
                  <a:lnTo>
                    <a:pt x="0" y="352"/>
                  </a:lnTo>
                  <a:lnTo>
                    <a:pt x="0" y="352"/>
                  </a:lnTo>
                  <a:lnTo>
                    <a:pt x="0" y="352"/>
                  </a:lnTo>
                  <a:lnTo>
                    <a:pt x="0" y="352"/>
                  </a:lnTo>
                  <a:lnTo>
                    <a:pt x="5" y="321"/>
                  </a:lnTo>
                  <a:lnTo>
                    <a:pt x="182" y="323"/>
                  </a:lnTo>
                  <a:lnTo>
                    <a:pt x="177" y="241"/>
                  </a:lnTo>
                  <a:lnTo>
                    <a:pt x="177" y="241"/>
                  </a:lnTo>
                  <a:lnTo>
                    <a:pt x="177" y="241"/>
                  </a:lnTo>
                  <a:lnTo>
                    <a:pt x="230" y="206"/>
                  </a:lnTo>
                  <a:lnTo>
                    <a:pt x="234" y="87"/>
                  </a:lnTo>
                  <a:lnTo>
                    <a:pt x="234" y="70"/>
                  </a:lnTo>
                  <a:lnTo>
                    <a:pt x="242" y="70"/>
                  </a:lnTo>
                  <a:lnTo>
                    <a:pt x="380" y="70"/>
                  </a:lnTo>
                  <a:lnTo>
                    <a:pt x="380" y="70"/>
                  </a:lnTo>
                  <a:lnTo>
                    <a:pt x="382" y="2"/>
                  </a:lnTo>
                  <a:lnTo>
                    <a:pt x="382" y="0"/>
                  </a:lnTo>
                  <a:lnTo>
                    <a:pt x="382" y="0"/>
                  </a:lnTo>
                  <a:lnTo>
                    <a:pt x="551" y="124"/>
                  </a:lnTo>
                  <a:lnTo>
                    <a:pt x="551" y="124"/>
                  </a:lnTo>
                  <a:lnTo>
                    <a:pt x="511" y="124"/>
                  </a:lnTo>
                  <a:lnTo>
                    <a:pt x="472" y="124"/>
                  </a:lnTo>
                  <a:lnTo>
                    <a:pt x="472" y="124"/>
                  </a:lnTo>
                  <a:lnTo>
                    <a:pt x="512" y="641"/>
                  </a:lnTo>
                  <a:lnTo>
                    <a:pt x="512" y="641"/>
                  </a:lnTo>
                  <a:lnTo>
                    <a:pt x="276" y="644"/>
                  </a:lnTo>
                  <a:lnTo>
                    <a:pt x="242" y="635"/>
                  </a:lnTo>
                  <a:lnTo>
                    <a:pt x="217" y="681"/>
                  </a:lnTo>
                  <a:lnTo>
                    <a:pt x="216" y="681"/>
                  </a:lnTo>
                  <a:lnTo>
                    <a:pt x="207" y="680"/>
                  </a:lnTo>
                  <a:lnTo>
                    <a:pt x="207" y="680"/>
                  </a:lnTo>
                  <a:lnTo>
                    <a:pt x="126" y="59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1" name="Freeform: Shape 70"/>
            <p:cNvSpPr/>
            <p:nvPr/>
          </p:nvSpPr>
          <p:spPr>
            <a:xfrm>
              <a:off x="8197560" y="4727880"/>
              <a:ext cx="253080" cy="232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4" h="646">
                  <a:moveTo>
                    <a:pt x="323" y="146"/>
                  </a:moveTo>
                  <a:lnTo>
                    <a:pt x="521" y="0"/>
                  </a:lnTo>
                  <a:lnTo>
                    <a:pt x="521" y="0"/>
                  </a:lnTo>
                  <a:lnTo>
                    <a:pt x="622" y="48"/>
                  </a:lnTo>
                  <a:lnTo>
                    <a:pt x="622" y="48"/>
                  </a:lnTo>
                  <a:lnTo>
                    <a:pt x="656" y="28"/>
                  </a:lnTo>
                  <a:lnTo>
                    <a:pt x="667" y="110"/>
                  </a:lnTo>
                  <a:lnTo>
                    <a:pt x="704" y="171"/>
                  </a:lnTo>
                  <a:lnTo>
                    <a:pt x="687" y="362"/>
                  </a:lnTo>
                  <a:lnTo>
                    <a:pt x="601" y="498"/>
                  </a:lnTo>
                  <a:lnTo>
                    <a:pt x="607" y="535"/>
                  </a:lnTo>
                  <a:lnTo>
                    <a:pt x="588" y="545"/>
                  </a:lnTo>
                  <a:lnTo>
                    <a:pt x="587" y="545"/>
                  </a:lnTo>
                  <a:lnTo>
                    <a:pt x="587" y="545"/>
                  </a:lnTo>
                  <a:lnTo>
                    <a:pt x="587" y="545"/>
                  </a:lnTo>
                  <a:lnTo>
                    <a:pt x="587" y="545"/>
                  </a:lnTo>
                  <a:lnTo>
                    <a:pt x="574" y="548"/>
                  </a:lnTo>
                  <a:lnTo>
                    <a:pt x="574" y="548"/>
                  </a:lnTo>
                  <a:lnTo>
                    <a:pt x="574" y="548"/>
                  </a:lnTo>
                  <a:lnTo>
                    <a:pt x="557" y="570"/>
                  </a:lnTo>
                  <a:lnTo>
                    <a:pt x="473" y="554"/>
                  </a:lnTo>
                  <a:lnTo>
                    <a:pt x="439" y="570"/>
                  </a:lnTo>
                  <a:lnTo>
                    <a:pt x="439" y="570"/>
                  </a:lnTo>
                  <a:lnTo>
                    <a:pt x="439" y="570"/>
                  </a:lnTo>
                  <a:lnTo>
                    <a:pt x="439" y="570"/>
                  </a:lnTo>
                  <a:lnTo>
                    <a:pt x="397" y="582"/>
                  </a:lnTo>
                  <a:lnTo>
                    <a:pt x="346" y="556"/>
                  </a:lnTo>
                  <a:lnTo>
                    <a:pt x="346" y="556"/>
                  </a:lnTo>
                  <a:lnTo>
                    <a:pt x="346" y="556"/>
                  </a:lnTo>
                  <a:lnTo>
                    <a:pt x="309" y="574"/>
                  </a:lnTo>
                  <a:lnTo>
                    <a:pt x="242" y="526"/>
                  </a:lnTo>
                  <a:lnTo>
                    <a:pt x="242" y="526"/>
                  </a:lnTo>
                  <a:lnTo>
                    <a:pt x="242" y="526"/>
                  </a:lnTo>
                  <a:lnTo>
                    <a:pt x="177" y="548"/>
                  </a:lnTo>
                  <a:lnTo>
                    <a:pt x="152" y="646"/>
                  </a:lnTo>
                  <a:lnTo>
                    <a:pt x="151" y="643"/>
                  </a:lnTo>
                  <a:lnTo>
                    <a:pt x="113" y="611"/>
                  </a:lnTo>
                  <a:lnTo>
                    <a:pt x="113" y="611"/>
                  </a:lnTo>
                  <a:lnTo>
                    <a:pt x="103" y="615"/>
                  </a:lnTo>
                  <a:lnTo>
                    <a:pt x="101" y="615"/>
                  </a:lnTo>
                  <a:lnTo>
                    <a:pt x="101" y="615"/>
                  </a:lnTo>
                  <a:lnTo>
                    <a:pt x="101" y="615"/>
                  </a:lnTo>
                  <a:lnTo>
                    <a:pt x="98" y="635"/>
                  </a:lnTo>
                  <a:lnTo>
                    <a:pt x="87" y="607"/>
                  </a:lnTo>
                  <a:lnTo>
                    <a:pt x="87" y="607"/>
                  </a:lnTo>
                  <a:lnTo>
                    <a:pt x="87" y="607"/>
                  </a:lnTo>
                  <a:lnTo>
                    <a:pt x="33" y="571"/>
                  </a:lnTo>
                  <a:lnTo>
                    <a:pt x="0" y="470"/>
                  </a:lnTo>
                  <a:lnTo>
                    <a:pt x="0" y="470"/>
                  </a:lnTo>
                  <a:lnTo>
                    <a:pt x="0" y="470"/>
                  </a:lnTo>
                  <a:lnTo>
                    <a:pt x="48" y="450"/>
                  </a:lnTo>
                  <a:lnTo>
                    <a:pt x="148" y="446"/>
                  </a:lnTo>
                  <a:lnTo>
                    <a:pt x="148" y="446"/>
                  </a:lnTo>
                  <a:lnTo>
                    <a:pt x="179" y="388"/>
                  </a:lnTo>
                  <a:lnTo>
                    <a:pt x="179" y="241"/>
                  </a:lnTo>
                  <a:lnTo>
                    <a:pt x="180" y="239"/>
                  </a:lnTo>
                  <a:lnTo>
                    <a:pt x="247" y="224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2" name="Freeform: Shape 71"/>
            <p:cNvSpPr/>
            <p:nvPr/>
          </p:nvSpPr>
          <p:spPr>
            <a:xfrm>
              <a:off x="6757560" y="4881960"/>
              <a:ext cx="79920" cy="85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3" h="239">
                  <a:moveTo>
                    <a:pt x="204" y="0"/>
                  </a:moveTo>
                  <a:lnTo>
                    <a:pt x="223" y="0"/>
                  </a:lnTo>
                  <a:lnTo>
                    <a:pt x="164" y="204"/>
                  </a:lnTo>
                  <a:lnTo>
                    <a:pt x="172" y="232"/>
                  </a:lnTo>
                  <a:lnTo>
                    <a:pt x="172" y="232"/>
                  </a:lnTo>
                  <a:lnTo>
                    <a:pt x="172" y="232"/>
                  </a:lnTo>
                  <a:lnTo>
                    <a:pt x="155" y="239"/>
                  </a:lnTo>
                  <a:lnTo>
                    <a:pt x="146" y="239"/>
                  </a:lnTo>
                  <a:lnTo>
                    <a:pt x="79" y="221"/>
                  </a:lnTo>
                  <a:lnTo>
                    <a:pt x="79" y="221"/>
                  </a:lnTo>
                  <a:lnTo>
                    <a:pt x="0" y="117"/>
                  </a:lnTo>
                  <a:lnTo>
                    <a:pt x="17" y="111"/>
                  </a:lnTo>
                  <a:lnTo>
                    <a:pt x="49" y="67"/>
                  </a:lnTo>
                  <a:lnTo>
                    <a:pt x="96" y="64"/>
                  </a:lnTo>
                  <a:lnTo>
                    <a:pt x="146" y="8"/>
                  </a:lnTo>
                  <a:lnTo>
                    <a:pt x="186" y="11"/>
                  </a:lnTo>
                  <a:lnTo>
                    <a:pt x="187" y="13"/>
                  </a:lnTo>
                  <a:lnTo>
                    <a:pt x="187" y="11"/>
                  </a:lnTo>
                  <a:lnTo>
                    <a:pt x="200" y="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3" name="Freeform: Shape 72"/>
            <p:cNvSpPr/>
            <p:nvPr/>
          </p:nvSpPr>
          <p:spPr>
            <a:xfrm>
              <a:off x="8242200" y="4143240"/>
              <a:ext cx="47880" cy="51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4" h="143">
                  <a:moveTo>
                    <a:pt x="28" y="110"/>
                  </a:moveTo>
                  <a:lnTo>
                    <a:pt x="28" y="110"/>
                  </a:lnTo>
                  <a:lnTo>
                    <a:pt x="0" y="106"/>
                  </a:lnTo>
                  <a:lnTo>
                    <a:pt x="86" y="0"/>
                  </a:lnTo>
                  <a:lnTo>
                    <a:pt x="134" y="8"/>
                  </a:lnTo>
                  <a:lnTo>
                    <a:pt x="134" y="8"/>
                  </a:lnTo>
                  <a:lnTo>
                    <a:pt x="95" y="14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4" name="Freeform: Shape 73"/>
            <p:cNvSpPr/>
            <p:nvPr/>
          </p:nvSpPr>
          <p:spPr>
            <a:xfrm>
              <a:off x="6826679" y="4993200"/>
              <a:ext cx="93960" cy="48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2" h="135">
                  <a:moveTo>
                    <a:pt x="227" y="135"/>
                  </a:moveTo>
                  <a:lnTo>
                    <a:pt x="227" y="135"/>
                  </a:lnTo>
                  <a:lnTo>
                    <a:pt x="227" y="135"/>
                  </a:lnTo>
                  <a:lnTo>
                    <a:pt x="203" y="56"/>
                  </a:lnTo>
                  <a:lnTo>
                    <a:pt x="161" y="34"/>
                  </a:lnTo>
                  <a:lnTo>
                    <a:pt x="112" y="78"/>
                  </a:lnTo>
                  <a:lnTo>
                    <a:pt x="132" y="120"/>
                  </a:lnTo>
                  <a:lnTo>
                    <a:pt x="0" y="89"/>
                  </a:lnTo>
                  <a:lnTo>
                    <a:pt x="22" y="0"/>
                  </a:lnTo>
                  <a:lnTo>
                    <a:pt x="87" y="45"/>
                  </a:lnTo>
                  <a:lnTo>
                    <a:pt x="155" y="0"/>
                  </a:lnTo>
                  <a:lnTo>
                    <a:pt x="254" y="54"/>
                  </a:lnTo>
                  <a:lnTo>
                    <a:pt x="262" y="96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5" name="Freeform: Shape 74"/>
            <p:cNvSpPr/>
            <p:nvPr/>
          </p:nvSpPr>
          <p:spPr>
            <a:xfrm>
              <a:off x="6848999" y="5191560"/>
              <a:ext cx="224280" cy="368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4" h="1025">
                  <a:moveTo>
                    <a:pt x="602" y="979"/>
                  </a:moveTo>
                  <a:lnTo>
                    <a:pt x="602" y="979"/>
                  </a:lnTo>
                  <a:lnTo>
                    <a:pt x="568" y="1025"/>
                  </a:lnTo>
                  <a:lnTo>
                    <a:pt x="512" y="968"/>
                  </a:lnTo>
                  <a:lnTo>
                    <a:pt x="331" y="861"/>
                  </a:lnTo>
                  <a:lnTo>
                    <a:pt x="281" y="806"/>
                  </a:lnTo>
                  <a:lnTo>
                    <a:pt x="273" y="760"/>
                  </a:lnTo>
                  <a:lnTo>
                    <a:pt x="163" y="571"/>
                  </a:lnTo>
                  <a:lnTo>
                    <a:pt x="118" y="460"/>
                  </a:lnTo>
                  <a:lnTo>
                    <a:pt x="67" y="378"/>
                  </a:lnTo>
                  <a:lnTo>
                    <a:pt x="13" y="338"/>
                  </a:lnTo>
                  <a:lnTo>
                    <a:pt x="0" y="236"/>
                  </a:lnTo>
                  <a:lnTo>
                    <a:pt x="42" y="187"/>
                  </a:lnTo>
                  <a:lnTo>
                    <a:pt x="42" y="187"/>
                  </a:lnTo>
                  <a:lnTo>
                    <a:pt x="42" y="250"/>
                  </a:lnTo>
                  <a:lnTo>
                    <a:pt x="92" y="276"/>
                  </a:lnTo>
                  <a:lnTo>
                    <a:pt x="134" y="186"/>
                  </a:lnTo>
                  <a:lnTo>
                    <a:pt x="210" y="141"/>
                  </a:lnTo>
                  <a:lnTo>
                    <a:pt x="258" y="84"/>
                  </a:lnTo>
                  <a:lnTo>
                    <a:pt x="259" y="84"/>
                  </a:lnTo>
                  <a:lnTo>
                    <a:pt x="259" y="84"/>
                  </a:lnTo>
                  <a:lnTo>
                    <a:pt x="273" y="0"/>
                  </a:lnTo>
                  <a:lnTo>
                    <a:pt x="273" y="0"/>
                  </a:lnTo>
                  <a:lnTo>
                    <a:pt x="296" y="22"/>
                  </a:lnTo>
                  <a:lnTo>
                    <a:pt x="343" y="62"/>
                  </a:lnTo>
                  <a:lnTo>
                    <a:pt x="360" y="94"/>
                  </a:lnTo>
                  <a:lnTo>
                    <a:pt x="389" y="129"/>
                  </a:lnTo>
                  <a:lnTo>
                    <a:pt x="456" y="125"/>
                  </a:lnTo>
                  <a:lnTo>
                    <a:pt x="509" y="144"/>
                  </a:lnTo>
                  <a:lnTo>
                    <a:pt x="484" y="208"/>
                  </a:lnTo>
                  <a:lnTo>
                    <a:pt x="520" y="232"/>
                  </a:lnTo>
                  <a:lnTo>
                    <a:pt x="493" y="228"/>
                  </a:lnTo>
                  <a:lnTo>
                    <a:pt x="459" y="243"/>
                  </a:lnTo>
                  <a:lnTo>
                    <a:pt x="444" y="248"/>
                  </a:lnTo>
                  <a:lnTo>
                    <a:pt x="439" y="248"/>
                  </a:lnTo>
                  <a:lnTo>
                    <a:pt x="425" y="254"/>
                  </a:lnTo>
                  <a:lnTo>
                    <a:pt x="389" y="282"/>
                  </a:lnTo>
                  <a:lnTo>
                    <a:pt x="380" y="360"/>
                  </a:lnTo>
                  <a:lnTo>
                    <a:pt x="343" y="420"/>
                  </a:lnTo>
                  <a:lnTo>
                    <a:pt x="397" y="502"/>
                  </a:lnTo>
                  <a:lnTo>
                    <a:pt x="386" y="526"/>
                  </a:lnTo>
                  <a:lnTo>
                    <a:pt x="386" y="526"/>
                  </a:lnTo>
                  <a:lnTo>
                    <a:pt x="386" y="526"/>
                  </a:lnTo>
                  <a:lnTo>
                    <a:pt x="475" y="557"/>
                  </a:lnTo>
                  <a:lnTo>
                    <a:pt x="476" y="557"/>
                  </a:lnTo>
                  <a:lnTo>
                    <a:pt x="509" y="544"/>
                  </a:lnTo>
                  <a:lnTo>
                    <a:pt x="510" y="614"/>
                  </a:lnTo>
                  <a:lnTo>
                    <a:pt x="510" y="614"/>
                  </a:lnTo>
                  <a:lnTo>
                    <a:pt x="510" y="614"/>
                  </a:lnTo>
                  <a:lnTo>
                    <a:pt x="560" y="609"/>
                  </a:lnTo>
                  <a:lnTo>
                    <a:pt x="560" y="609"/>
                  </a:lnTo>
                  <a:lnTo>
                    <a:pt x="560" y="609"/>
                  </a:lnTo>
                  <a:lnTo>
                    <a:pt x="608" y="696"/>
                  </a:lnTo>
                  <a:lnTo>
                    <a:pt x="590" y="836"/>
                  </a:lnTo>
                  <a:lnTo>
                    <a:pt x="624" y="91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6" name="Freeform: Shape 75"/>
            <p:cNvSpPr/>
            <p:nvPr/>
          </p:nvSpPr>
          <p:spPr>
            <a:xfrm>
              <a:off x="7104240" y="4816080"/>
              <a:ext cx="26280" cy="10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4" h="31">
                  <a:moveTo>
                    <a:pt x="12" y="0"/>
                  </a:moveTo>
                  <a:lnTo>
                    <a:pt x="74" y="8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7" name="Freeform: Shape 76"/>
            <p:cNvSpPr/>
            <p:nvPr/>
          </p:nvSpPr>
          <p:spPr>
            <a:xfrm>
              <a:off x="8051760" y="4365000"/>
              <a:ext cx="50040" cy="98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0" h="275">
                  <a:moveTo>
                    <a:pt x="140" y="28"/>
                  </a:moveTo>
                  <a:lnTo>
                    <a:pt x="140" y="28"/>
                  </a:lnTo>
                  <a:lnTo>
                    <a:pt x="111" y="59"/>
                  </a:lnTo>
                  <a:lnTo>
                    <a:pt x="95" y="222"/>
                  </a:lnTo>
                  <a:lnTo>
                    <a:pt x="84" y="267"/>
                  </a:lnTo>
                  <a:lnTo>
                    <a:pt x="17" y="275"/>
                  </a:lnTo>
                  <a:lnTo>
                    <a:pt x="28" y="211"/>
                  </a:lnTo>
                  <a:lnTo>
                    <a:pt x="0" y="183"/>
                  </a:lnTo>
                  <a:lnTo>
                    <a:pt x="39" y="59"/>
                  </a:lnTo>
                  <a:lnTo>
                    <a:pt x="36" y="8"/>
                  </a:lnTo>
                  <a:lnTo>
                    <a:pt x="36" y="8"/>
                  </a:lnTo>
                  <a:lnTo>
                    <a:pt x="36" y="5"/>
                  </a:lnTo>
                  <a:lnTo>
                    <a:pt x="61" y="0"/>
                  </a:lnTo>
                  <a:lnTo>
                    <a:pt x="90" y="14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8" name="Freeform: Shape 77"/>
            <p:cNvSpPr/>
            <p:nvPr/>
          </p:nvSpPr>
          <p:spPr>
            <a:xfrm>
              <a:off x="7189200" y="5576400"/>
              <a:ext cx="139320" cy="160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8" h="448">
                  <a:moveTo>
                    <a:pt x="335" y="255"/>
                  </a:moveTo>
                  <a:lnTo>
                    <a:pt x="388" y="260"/>
                  </a:lnTo>
                  <a:lnTo>
                    <a:pt x="384" y="344"/>
                  </a:lnTo>
                  <a:lnTo>
                    <a:pt x="384" y="344"/>
                  </a:lnTo>
                  <a:lnTo>
                    <a:pt x="384" y="344"/>
                  </a:lnTo>
                  <a:lnTo>
                    <a:pt x="384" y="344"/>
                  </a:lnTo>
                  <a:lnTo>
                    <a:pt x="386" y="403"/>
                  </a:lnTo>
                  <a:lnTo>
                    <a:pt x="350" y="448"/>
                  </a:lnTo>
                  <a:lnTo>
                    <a:pt x="226" y="429"/>
                  </a:lnTo>
                  <a:lnTo>
                    <a:pt x="226" y="429"/>
                  </a:lnTo>
                  <a:lnTo>
                    <a:pt x="236" y="383"/>
                  </a:lnTo>
                  <a:lnTo>
                    <a:pt x="236" y="381"/>
                  </a:lnTo>
                  <a:lnTo>
                    <a:pt x="250" y="352"/>
                  </a:lnTo>
                  <a:lnTo>
                    <a:pt x="237" y="319"/>
                  </a:lnTo>
                  <a:lnTo>
                    <a:pt x="237" y="319"/>
                  </a:lnTo>
                  <a:lnTo>
                    <a:pt x="87" y="252"/>
                  </a:lnTo>
                  <a:lnTo>
                    <a:pt x="87" y="252"/>
                  </a:lnTo>
                  <a:lnTo>
                    <a:pt x="20" y="183"/>
                  </a:lnTo>
                  <a:lnTo>
                    <a:pt x="20" y="181"/>
                  </a:lnTo>
                  <a:lnTo>
                    <a:pt x="0" y="167"/>
                  </a:lnTo>
                  <a:lnTo>
                    <a:pt x="20" y="21"/>
                  </a:lnTo>
                  <a:lnTo>
                    <a:pt x="136" y="0"/>
                  </a:lnTo>
                  <a:lnTo>
                    <a:pt x="184" y="48"/>
                  </a:lnTo>
                  <a:lnTo>
                    <a:pt x="184" y="48"/>
                  </a:lnTo>
                  <a:lnTo>
                    <a:pt x="184" y="48"/>
                  </a:lnTo>
                  <a:lnTo>
                    <a:pt x="217" y="155"/>
                  </a:lnTo>
                  <a:lnTo>
                    <a:pt x="220" y="155"/>
                  </a:lnTo>
                  <a:lnTo>
                    <a:pt x="262" y="162"/>
                  </a:lnTo>
                  <a:lnTo>
                    <a:pt x="268" y="162"/>
                  </a:lnTo>
                  <a:lnTo>
                    <a:pt x="308" y="16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9" name="Freeform: Shape 78"/>
            <p:cNvSpPr/>
            <p:nvPr/>
          </p:nvSpPr>
          <p:spPr>
            <a:xfrm>
              <a:off x="8384760" y="4270680"/>
              <a:ext cx="43560" cy="26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2" h="74">
                  <a:moveTo>
                    <a:pt x="122" y="19"/>
                  </a:moveTo>
                  <a:lnTo>
                    <a:pt x="81" y="65"/>
                  </a:lnTo>
                  <a:lnTo>
                    <a:pt x="11" y="74"/>
                  </a:lnTo>
                  <a:lnTo>
                    <a:pt x="14" y="68"/>
                  </a:lnTo>
                  <a:lnTo>
                    <a:pt x="14" y="68"/>
                  </a:lnTo>
                  <a:lnTo>
                    <a:pt x="0" y="34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87" y="8"/>
                  </a:lnTo>
                  <a:lnTo>
                    <a:pt x="87" y="8"/>
                  </a:lnTo>
                  <a:lnTo>
                    <a:pt x="101" y="8"/>
                  </a:lnTo>
                  <a:lnTo>
                    <a:pt x="101" y="8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0" name="Freeform: Shape 79"/>
            <p:cNvSpPr/>
            <p:nvPr/>
          </p:nvSpPr>
          <p:spPr>
            <a:xfrm>
              <a:off x="7974360" y="4993200"/>
              <a:ext cx="49320" cy="60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8" h="169">
                  <a:moveTo>
                    <a:pt x="138" y="82"/>
                  </a:moveTo>
                  <a:lnTo>
                    <a:pt x="84" y="169"/>
                  </a:lnTo>
                  <a:lnTo>
                    <a:pt x="35" y="143"/>
                  </a:lnTo>
                  <a:lnTo>
                    <a:pt x="0" y="53"/>
                  </a:lnTo>
                  <a:lnTo>
                    <a:pt x="32" y="22"/>
                  </a:lnTo>
                  <a:lnTo>
                    <a:pt x="32" y="22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Freeform: Shape 80"/>
            <p:cNvSpPr/>
            <p:nvPr/>
          </p:nvSpPr>
          <p:spPr>
            <a:xfrm>
              <a:off x="7912799" y="4864320"/>
              <a:ext cx="93600" cy="82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1" h="231">
                  <a:moveTo>
                    <a:pt x="20" y="231"/>
                  </a:moveTo>
                  <a:lnTo>
                    <a:pt x="19" y="231"/>
                  </a:lnTo>
                  <a:lnTo>
                    <a:pt x="19" y="231"/>
                  </a:lnTo>
                  <a:lnTo>
                    <a:pt x="17" y="191"/>
                  </a:lnTo>
                  <a:lnTo>
                    <a:pt x="93" y="163"/>
                  </a:lnTo>
                  <a:lnTo>
                    <a:pt x="28" y="163"/>
                  </a:lnTo>
                  <a:lnTo>
                    <a:pt x="0" y="102"/>
                  </a:lnTo>
                  <a:lnTo>
                    <a:pt x="31" y="42"/>
                  </a:lnTo>
                  <a:lnTo>
                    <a:pt x="42" y="4"/>
                  </a:lnTo>
                  <a:lnTo>
                    <a:pt x="132" y="0"/>
                  </a:lnTo>
                  <a:lnTo>
                    <a:pt x="132" y="0"/>
                  </a:lnTo>
                  <a:lnTo>
                    <a:pt x="143" y="11"/>
                  </a:lnTo>
                  <a:lnTo>
                    <a:pt x="224" y="98"/>
                  </a:lnTo>
                  <a:lnTo>
                    <a:pt x="261" y="197"/>
                  </a:lnTo>
                  <a:lnTo>
                    <a:pt x="261" y="197"/>
                  </a:lnTo>
                  <a:lnTo>
                    <a:pt x="261" y="223"/>
                  </a:lnTo>
                  <a:lnTo>
                    <a:pt x="261" y="228"/>
                  </a:lnTo>
                  <a:lnTo>
                    <a:pt x="261" y="228"/>
                  </a:lnTo>
                  <a:lnTo>
                    <a:pt x="261" y="228"/>
                  </a:lnTo>
                  <a:lnTo>
                    <a:pt x="155" y="212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Freeform: Shape 81"/>
            <p:cNvSpPr/>
            <p:nvPr/>
          </p:nvSpPr>
          <p:spPr>
            <a:xfrm>
              <a:off x="6720480" y="4892040"/>
              <a:ext cx="36000" cy="2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1" h="59">
                  <a:moveTo>
                    <a:pt x="101" y="59"/>
                  </a:moveTo>
                  <a:lnTo>
                    <a:pt x="0" y="38"/>
                  </a:lnTo>
                  <a:lnTo>
                    <a:pt x="38" y="0"/>
                  </a:lnTo>
                  <a:lnTo>
                    <a:pt x="65" y="22"/>
                  </a:lnTo>
                  <a:lnTo>
                    <a:pt x="81" y="3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Freeform: Shape 82"/>
            <p:cNvSpPr/>
            <p:nvPr/>
          </p:nvSpPr>
          <p:spPr>
            <a:xfrm>
              <a:off x="8191080" y="4971600"/>
              <a:ext cx="29160" cy="9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2" h="273">
                  <a:moveTo>
                    <a:pt x="80" y="266"/>
                  </a:moveTo>
                  <a:lnTo>
                    <a:pt x="80" y="266"/>
                  </a:lnTo>
                  <a:lnTo>
                    <a:pt x="62" y="273"/>
                  </a:lnTo>
                  <a:lnTo>
                    <a:pt x="62" y="273"/>
                  </a:lnTo>
                  <a:lnTo>
                    <a:pt x="62" y="273"/>
                  </a:lnTo>
                  <a:lnTo>
                    <a:pt x="31" y="234"/>
                  </a:lnTo>
                  <a:lnTo>
                    <a:pt x="26" y="127"/>
                  </a:lnTo>
                  <a:lnTo>
                    <a:pt x="0" y="0"/>
                  </a:lnTo>
                  <a:lnTo>
                    <a:pt x="45" y="6"/>
                  </a:lnTo>
                  <a:lnTo>
                    <a:pt x="49" y="7"/>
                  </a:lnTo>
                  <a:lnTo>
                    <a:pt x="49" y="7"/>
                  </a:lnTo>
                  <a:lnTo>
                    <a:pt x="49" y="7"/>
                  </a:lnTo>
                  <a:lnTo>
                    <a:pt x="49" y="7"/>
                  </a:lnTo>
                  <a:lnTo>
                    <a:pt x="43" y="42"/>
                  </a:lnTo>
                  <a:lnTo>
                    <a:pt x="43" y="42"/>
                  </a:lnTo>
                  <a:lnTo>
                    <a:pt x="80" y="110"/>
                  </a:lnTo>
                  <a:lnTo>
                    <a:pt x="82" y="248"/>
                  </a:lnTo>
                  <a:lnTo>
                    <a:pt x="82" y="248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83"/>
            <p:cNvSpPr/>
            <p:nvPr/>
          </p:nvSpPr>
          <p:spPr>
            <a:xfrm>
              <a:off x="8312760" y="4457880"/>
              <a:ext cx="58680" cy="138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4" h="387">
                  <a:moveTo>
                    <a:pt x="29" y="21"/>
                  </a:moveTo>
                  <a:lnTo>
                    <a:pt x="29" y="21"/>
                  </a:lnTo>
                  <a:lnTo>
                    <a:pt x="74" y="0"/>
                  </a:lnTo>
                  <a:lnTo>
                    <a:pt x="138" y="93"/>
                  </a:lnTo>
                  <a:lnTo>
                    <a:pt x="99" y="166"/>
                  </a:lnTo>
                  <a:lnTo>
                    <a:pt x="161" y="226"/>
                  </a:lnTo>
                  <a:lnTo>
                    <a:pt x="161" y="226"/>
                  </a:lnTo>
                  <a:lnTo>
                    <a:pt x="164" y="268"/>
                  </a:lnTo>
                  <a:lnTo>
                    <a:pt x="105" y="319"/>
                  </a:lnTo>
                  <a:lnTo>
                    <a:pt x="82" y="387"/>
                  </a:lnTo>
                  <a:lnTo>
                    <a:pt x="82" y="387"/>
                  </a:lnTo>
                  <a:lnTo>
                    <a:pt x="59" y="287"/>
                  </a:lnTo>
                  <a:lnTo>
                    <a:pt x="0" y="22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84"/>
            <p:cNvSpPr/>
            <p:nvPr/>
          </p:nvSpPr>
          <p:spPr>
            <a:xfrm>
              <a:off x="6519960" y="4166640"/>
              <a:ext cx="717840" cy="509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95" h="1417">
                  <a:moveTo>
                    <a:pt x="18" y="1009"/>
                  </a:moveTo>
                  <a:lnTo>
                    <a:pt x="0" y="1007"/>
                  </a:lnTo>
                  <a:cubicBezTo>
                    <a:pt x="83" y="640"/>
                    <a:pt x="238" y="300"/>
                    <a:pt x="447" y="0"/>
                  </a:cubicBezTo>
                  <a:lnTo>
                    <a:pt x="621" y="16"/>
                  </a:lnTo>
                  <a:lnTo>
                    <a:pt x="855" y="36"/>
                  </a:lnTo>
                  <a:lnTo>
                    <a:pt x="1009" y="49"/>
                  </a:lnTo>
                  <a:lnTo>
                    <a:pt x="1119" y="112"/>
                  </a:lnTo>
                  <a:lnTo>
                    <a:pt x="1241" y="104"/>
                  </a:lnTo>
                  <a:lnTo>
                    <a:pt x="1336" y="191"/>
                  </a:lnTo>
                  <a:lnTo>
                    <a:pt x="1386" y="281"/>
                  </a:lnTo>
                  <a:lnTo>
                    <a:pt x="1359" y="382"/>
                  </a:lnTo>
                  <a:lnTo>
                    <a:pt x="1288" y="455"/>
                  </a:lnTo>
                  <a:lnTo>
                    <a:pt x="1303" y="486"/>
                  </a:lnTo>
                  <a:lnTo>
                    <a:pt x="1466" y="430"/>
                  </a:lnTo>
                  <a:lnTo>
                    <a:pt x="1474" y="393"/>
                  </a:lnTo>
                  <a:lnTo>
                    <a:pt x="1570" y="390"/>
                  </a:lnTo>
                  <a:lnTo>
                    <a:pt x="1684" y="318"/>
                  </a:lnTo>
                  <a:lnTo>
                    <a:pt x="1809" y="325"/>
                  </a:lnTo>
                  <a:lnTo>
                    <a:pt x="1874" y="280"/>
                  </a:lnTo>
                  <a:lnTo>
                    <a:pt x="1947" y="194"/>
                  </a:lnTo>
                  <a:lnTo>
                    <a:pt x="1995" y="218"/>
                  </a:lnTo>
                  <a:lnTo>
                    <a:pt x="1983" y="323"/>
                  </a:lnTo>
                  <a:lnTo>
                    <a:pt x="1970" y="353"/>
                  </a:lnTo>
                  <a:lnTo>
                    <a:pt x="1834" y="398"/>
                  </a:lnTo>
                  <a:lnTo>
                    <a:pt x="1738" y="526"/>
                  </a:lnTo>
                  <a:lnTo>
                    <a:pt x="1645" y="542"/>
                  </a:lnTo>
                  <a:lnTo>
                    <a:pt x="1536" y="688"/>
                  </a:lnTo>
                  <a:lnTo>
                    <a:pt x="1480" y="674"/>
                  </a:lnTo>
                  <a:lnTo>
                    <a:pt x="1465" y="823"/>
                  </a:lnTo>
                  <a:lnTo>
                    <a:pt x="1173" y="1035"/>
                  </a:lnTo>
                  <a:lnTo>
                    <a:pt x="1133" y="1158"/>
                  </a:lnTo>
                  <a:lnTo>
                    <a:pt x="1144" y="1317"/>
                  </a:lnTo>
                  <a:lnTo>
                    <a:pt x="1105" y="1414"/>
                  </a:lnTo>
                  <a:lnTo>
                    <a:pt x="1074" y="1417"/>
                  </a:lnTo>
                  <a:lnTo>
                    <a:pt x="1037" y="1283"/>
                  </a:lnTo>
                  <a:lnTo>
                    <a:pt x="1060" y="1201"/>
                  </a:lnTo>
                  <a:lnTo>
                    <a:pt x="1020" y="1130"/>
                  </a:lnTo>
                  <a:lnTo>
                    <a:pt x="958" y="1151"/>
                  </a:lnTo>
                  <a:lnTo>
                    <a:pt x="936" y="1105"/>
                  </a:lnTo>
                  <a:lnTo>
                    <a:pt x="770" y="1117"/>
                  </a:lnTo>
                  <a:lnTo>
                    <a:pt x="714" y="1175"/>
                  </a:lnTo>
                  <a:lnTo>
                    <a:pt x="681" y="1133"/>
                  </a:lnTo>
                  <a:lnTo>
                    <a:pt x="584" y="1137"/>
                  </a:lnTo>
                  <a:lnTo>
                    <a:pt x="443" y="1204"/>
                  </a:lnTo>
                  <a:lnTo>
                    <a:pt x="384" y="1294"/>
                  </a:lnTo>
                  <a:lnTo>
                    <a:pt x="387" y="1344"/>
                  </a:lnTo>
                  <a:lnTo>
                    <a:pt x="309" y="1314"/>
                  </a:lnTo>
                  <a:lnTo>
                    <a:pt x="308" y="1243"/>
                  </a:lnTo>
                  <a:lnTo>
                    <a:pt x="273" y="1127"/>
                  </a:lnTo>
                  <a:lnTo>
                    <a:pt x="267" y="1114"/>
                  </a:lnTo>
                  <a:lnTo>
                    <a:pt x="196" y="1147"/>
                  </a:lnTo>
                  <a:lnTo>
                    <a:pt x="177" y="1156"/>
                  </a:lnTo>
                  <a:lnTo>
                    <a:pt x="139" y="1116"/>
                  </a:lnTo>
                  <a:lnTo>
                    <a:pt x="132" y="1047"/>
                  </a:lnTo>
                  <a:lnTo>
                    <a:pt x="98" y="98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Freeform: Shape 85"/>
            <p:cNvSpPr/>
            <p:nvPr/>
          </p:nvSpPr>
          <p:spPr>
            <a:xfrm>
              <a:off x="7578360" y="3732840"/>
              <a:ext cx="366119" cy="271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18" h="754">
                  <a:moveTo>
                    <a:pt x="138" y="51"/>
                  </a:moveTo>
                  <a:lnTo>
                    <a:pt x="136" y="0"/>
                  </a:lnTo>
                  <a:cubicBezTo>
                    <a:pt x="399" y="27"/>
                    <a:pt x="651" y="87"/>
                    <a:pt x="887" y="179"/>
                  </a:cubicBezTo>
                  <a:lnTo>
                    <a:pt x="872" y="183"/>
                  </a:lnTo>
                  <a:lnTo>
                    <a:pt x="954" y="206"/>
                  </a:lnTo>
                  <a:cubicBezTo>
                    <a:pt x="976" y="214"/>
                    <a:pt x="997" y="224"/>
                    <a:pt x="1018" y="233"/>
                  </a:cubicBezTo>
                  <a:lnTo>
                    <a:pt x="904" y="296"/>
                  </a:lnTo>
                  <a:lnTo>
                    <a:pt x="655" y="357"/>
                  </a:lnTo>
                  <a:lnTo>
                    <a:pt x="611" y="410"/>
                  </a:lnTo>
                  <a:lnTo>
                    <a:pt x="503" y="452"/>
                  </a:lnTo>
                  <a:lnTo>
                    <a:pt x="368" y="483"/>
                  </a:lnTo>
                  <a:lnTo>
                    <a:pt x="360" y="562"/>
                  </a:lnTo>
                  <a:lnTo>
                    <a:pt x="279" y="621"/>
                  </a:lnTo>
                  <a:lnTo>
                    <a:pt x="208" y="754"/>
                  </a:lnTo>
                  <a:lnTo>
                    <a:pt x="138" y="749"/>
                  </a:lnTo>
                  <a:lnTo>
                    <a:pt x="119" y="700"/>
                  </a:lnTo>
                  <a:lnTo>
                    <a:pt x="50" y="704"/>
                  </a:lnTo>
                  <a:lnTo>
                    <a:pt x="12" y="613"/>
                  </a:lnTo>
                  <a:lnTo>
                    <a:pt x="11" y="528"/>
                  </a:lnTo>
                  <a:lnTo>
                    <a:pt x="70" y="493"/>
                  </a:lnTo>
                  <a:lnTo>
                    <a:pt x="14" y="476"/>
                  </a:lnTo>
                  <a:lnTo>
                    <a:pt x="0" y="391"/>
                  </a:lnTo>
                  <a:lnTo>
                    <a:pt x="60" y="295"/>
                  </a:lnTo>
                  <a:lnTo>
                    <a:pt x="132" y="283"/>
                  </a:lnTo>
                  <a:lnTo>
                    <a:pt x="192" y="205"/>
                  </a:lnTo>
                  <a:lnTo>
                    <a:pt x="95" y="182"/>
                  </a:lnTo>
                  <a:lnTo>
                    <a:pt x="177" y="143"/>
                  </a:lnTo>
                  <a:lnTo>
                    <a:pt x="71" y="10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Freeform: Shape 86"/>
            <p:cNvSpPr/>
            <p:nvPr/>
          </p:nvSpPr>
          <p:spPr>
            <a:xfrm>
              <a:off x="7126560" y="4204800"/>
              <a:ext cx="195840" cy="111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5" h="312">
                  <a:moveTo>
                    <a:pt x="126" y="219"/>
                  </a:moveTo>
                  <a:lnTo>
                    <a:pt x="0" y="212"/>
                  </a:lnTo>
                  <a:lnTo>
                    <a:pt x="79" y="161"/>
                  </a:lnTo>
                  <a:lnTo>
                    <a:pt x="82" y="160"/>
                  </a:lnTo>
                  <a:lnTo>
                    <a:pt x="82" y="158"/>
                  </a:lnTo>
                  <a:lnTo>
                    <a:pt x="194" y="115"/>
                  </a:lnTo>
                  <a:lnTo>
                    <a:pt x="293" y="43"/>
                  </a:lnTo>
                  <a:lnTo>
                    <a:pt x="400" y="1"/>
                  </a:lnTo>
                  <a:lnTo>
                    <a:pt x="465" y="0"/>
                  </a:lnTo>
                  <a:lnTo>
                    <a:pt x="479" y="40"/>
                  </a:lnTo>
                  <a:lnTo>
                    <a:pt x="420" y="164"/>
                  </a:lnTo>
                  <a:lnTo>
                    <a:pt x="534" y="203"/>
                  </a:lnTo>
                  <a:lnTo>
                    <a:pt x="545" y="220"/>
                  </a:lnTo>
                  <a:lnTo>
                    <a:pt x="403" y="256"/>
                  </a:lnTo>
                  <a:lnTo>
                    <a:pt x="324" y="312"/>
                  </a:lnTo>
                  <a:lnTo>
                    <a:pt x="334" y="253"/>
                  </a:lnTo>
                  <a:lnTo>
                    <a:pt x="391" y="209"/>
                  </a:lnTo>
                  <a:lnTo>
                    <a:pt x="299" y="217"/>
                  </a:lnTo>
                  <a:lnTo>
                    <a:pt x="299" y="217"/>
                  </a:lnTo>
                  <a:lnTo>
                    <a:pt x="312" y="112"/>
                  </a:lnTo>
                  <a:lnTo>
                    <a:pt x="312" y="112"/>
                  </a:lnTo>
                  <a:lnTo>
                    <a:pt x="264" y="88"/>
                  </a:lnTo>
                  <a:lnTo>
                    <a:pt x="191" y="174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Freeform: Shape 87"/>
            <p:cNvSpPr/>
            <p:nvPr/>
          </p:nvSpPr>
          <p:spPr>
            <a:xfrm>
              <a:off x="7251120" y="3738960"/>
              <a:ext cx="237960" cy="215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2" h="599">
                  <a:moveTo>
                    <a:pt x="0" y="75"/>
                  </a:moveTo>
                  <a:lnTo>
                    <a:pt x="2" y="70"/>
                  </a:lnTo>
                  <a:cubicBezTo>
                    <a:pt x="99" y="44"/>
                    <a:pt x="200" y="22"/>
                    <a:pt x="302" y="5"/>
                  </a:cubicBezTo>
                  <a:lnTo>
                    <a:pt x="285" y="30"/>
                  </a:lnTo>
                  <a:lnTo>
                    <a:pt x="408" y="0"/>
                  </a:lnTo>
                  <a:lnTo>
                    <a:pt x="588" y="131"/>
                  </a:lnTo>
                  <a:lnTo>
                    <a:pt x="586" y="210"/>
                  </a:lnTo>
                  <a:lnTo>
                    <a:pt x="513" y="233"/>
                  </a:lnTo>
                  <a:lnTo>
                    <a:pt x="611" y="275"/>
                  </a:lnTo>
                  <a:lnTo>
                    <a:pt x="662" y="366"/>
                  </a:lnTo>
                  <a:lnTo>
                    <a:pt x="529" y="430"/>
                  </a:lnTo>
                  <a:lnTo>
                    <a:pt x="499" y="349"/>
                  </a:lnTo>
                  <a:lnTo>
                    <a:pt x="441" y="365"/>
                  </a:lnTo>
                  <a:lnTo>
                    <a:pt x="493" y="490"/>
                  </a:lnTo>
                  <a:lnTo>
                    <a:pt x="447" y="557"/>
                  </a:lnTo>
                  <a:lnTo>
                    <a:pt x="346" y="494"/>
                  </a:lnTo>
                  <a:lnTo>
                    <a:pt x="391" y="599"/>
                  </a:lnTo>
                  <a:lnTo>
                    <a:pt x="315" y="576"/>
                  </a:lnTo>
                  <a:lnTo>
                    <a:pt x="240" y="520"/>
                  </a:lnTo>
                  <a:lnTo>
                    <a:pt x="226" y="439"/>
                  </a:lnTo>
                  <a:lnTo>
                    <a:pt x="82" y="439"/>
                  </a:lnTo>
                  <a:lnTo>
                    <a:pt x="136" y="385"/>
                  </a:lnTo>
                  <a:lnTo>
                    <a:pt x="257" y="394"/>
                  </a:lnTo>
                  <a:lnTo>
                    <a:pt x="251" y="354"/>
                  </a:lnTo>
                  <a:lnTo>
                    <a:pt x="355" y="295"/>
                  </a:lnTo>
                  <a:lnTo>
                    <a:pt x="366" y="250"/>
                  </a:lnTo>
                  <a:lnTo>
                    <a:pt x="288" y="155"/>
                  </a:lnTo>
                  <a:lnTo>
                    <a:pt x="158" y="148"/>
                  </a:lnTo>
                  <a:lnTo>
                    <a:pt x="53" y="12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Freeform: Shape 88"/>
            <p:cNvSpPr/>
            <p:nvPr/>
          </p:nvSpPr>
          <p:spPr>
            <a:xfrm>
              <a:off x="7180920" y="3865679"/>
              <a:ext cx="65880" cy="51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4" h="143">
                  <a:moveTo>
                    <a:pt x="94" y="0"/>
                  </a:moveTo>
                  <a:lnTo>
                    <a:pt x="184" y="120"/>
                  </a:lnTo>
                  <a:lnTo>
                    <a:pt x="93" y="93"/>
                  </a:lnTo>
                  <a:lnTo>
                    <a:pt x="0" y="143"/>
                  </a:lnTo>
                  <a:lnTo>
                    <a:pt x="6" y="8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Freeform: Shape 89"/>
            <p:cNvSpPr/>
            <p:nvPr/>
          </p:nvSpPr>
          <p:spPr>
            <a:xfrm>
              <a:off x="7289640" y="4252320"/>
              <a:ext cx="25920" cy="17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" h="49">
                  <a:moveTo>
                    <a:pt x="0" y="0"/>
                  </a:moveTo>
                  <a:lnTo>
                    <a:pt x="73" y="25"/>
                  </a:lnTo>
                  <a:lnTo>
                    <a:pt x="33" y="4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Freeform: Shape 90"/>
            <p:cNvSpPr/>
            <p:nvPr/>
          </p:nvSpPr>
          <p:spPr>
            <a:xfrm>
              <a:off x="6681600" y="3776040"/>
              <a:ext cx="763560" cy="565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22" h="1571">
                  <a:moveTo>
                    <a:pt x="173" y="1104"/>
                  </a:moveTo>
                  <a:lnTo>
                    <a:pt x="0" y="1089"/>
                  </a:lnTo>
                  <a:cubicBezTo>
                    <a:pt x="291" y="671"/>
                    <a:pt x="693" y="335"/>
                    <a:pt x="1162" y="122"/>
                  </a:cubicBezTo>
                  <a:lnTo>
                    <a:pt x="1227" y="131"/>
                  </a:lnTo>
                  <a:lnTo>
                    <a:pt x="1352" y="88"/>
                  </a:lnTo>
                  <a:lnTo>
                    <a:pt x="1397" y="45"/>
                  </a:lnTo>
                  <a:lnTo>
                    <a:pt x="1383" y="32"/>
                  </a:lnTo>
                  <a:cubicBezTo>
                    <a:pt x="1416" y="21"/>
                    <a:pt x="1449" y="10"/>
                    <a:pt x="1481" y="0"/>
                  </a:cubicBezTo>
                  <a:lnTo>
                    <a:pt x="1438" y="111"/>
                  </a:lnTo>
                  <a:lnTo>
                    <a:pt x="1518" y="60"/>
                  </a:lnTo>
                  <a:lnTo>
                    <a:pt x="1481" y="170"/>
                  </a:lnTo>
                  <a:lnTo>
                    <a:pt x="1512" y="166"/>
                  </a:lnTo>
                  <a:lnTo>
                    <a:pt x="1649" y="37"/>
                  </a:lnTo>
                  <a:lnTo>
                    <a:pt x="1722" y="52"/>
                  </a:lnTo>
                  <a:lnTo>
                    <a:pt x="1647" y="197"/>
                  </a:lnTo>
                  <a:lnTo>
                    <a:pt x="1545" y="235"/>
                  </a:lnTo>
                  <a:lnTo>
                    <a:pt x="1483" y="229"/>
                  </a:lnTo>
                  <a:lnTo>
                    <a:pt x="1340" y="330"/>
                  </a:lnTo>
                  <a:lnTo>
                    <a:pt x="1262" y="335"/>
                  </a:lnTo>
                  <a:lnTo>
                    <a:pt x="1211" y="383"/>
                  </a:lnTo>
                  <a:lnTo>
                    <a:pt x="1072" y="434"/>
                  </a:lnTo>
                  <a:lnTo>
                    <a:pt x="923" y="583"/>
                  </a:lnTo>
                  <a:lnTo>
                    <a:pt x="963" y="605"/>
                  </a:lnTo>
                  <a:lnTo>
                    <a:pt x="921" y="701"/>
                  </a:lnTo>
                  <a:lnTo>
                    <a:pt x="1039" y="719"/>
                  </a:lnTo>
                  <a:lnTo>
                    <a:pt x="1064" y="772"/>
                  </a:lnTo>
                  <a:lnTo>
                    <a:pt x="1135" y="817"/>
                  </a:lnTo>
                  <a:lnTo>
                    <a:pt x="1211" y="831"/>
                  </a:lnTo>
                  <a:lnTo>
                    <a:pt x="1149" y="947"/>
                  </a:lnTo>
                  <a:lnTo>
                    <a:pt x="1191" y="1054"/>
                  </a:lnTo>
                  <a:lnTo>
                    <a:pt x="1261" y="1003"/>
                  </a:lnTo>
                  <a:lnTo>
                    <a:pt x="1289" y="862"/>
                  </a:lnTo>
                  <a:lnTo>
                    <a:pt x="1411" y="814"/>
                  </a:lnTo>
                  <a:lnTo>
                    <a:pt x="1452" y="778"/>
                  </a:lnTo>
                  <a:lnTo>
                    <a:pt x="1481" y="685"/>
                  </a:lnTo>
                  <a:lnTo>
                    <a:pt x="1463" y="631"/>
                  </a:lnTo>
                  <a:lnTo>
                    <a:pt x="1531" y="589"/>
                  </a:lnTo>
                  <a:lnTo>
                    <a:pt x="1535" y="529"/>
                  </a:lnTo>
                  <a:lnTo>
                    <a:pt x="1615" y="437"/>
                  </a:lnTo>
                  <a:lnTo>
                    <a:pt x="1736" y="451"/>
                  </a:lnTo>
                  <a:lnTo>
                    <a:pt x="1770" y="527"/>
                  </a:lnTo>
                  <a:lnTo>
                    <a:pt x="1829" y="533"/>
                  </a:lnTo>
                  <a:lnTo>
                    <a:pt x="1770" y="654"/>
                  </a:lnTo>
                  <a:lnTo>
                    <a:pt x="1808" y="691"/>
                  </a:lnTo>
                  <a:lnTo>
                    <a:pt x="1883" y="670"/>
                  </a:lnTo>
                  <a:lnTo>
                    <a:pt x="1973" y="583"/>
                  </a:lnTo>
                  <a:lnTo>
                    <a:pt x="2004" y="771"/>
                  </a:lnTo>
                  <a:lnTo>
                    <a:pt x="1968" y="798"/>
                  </a:lnTo>
                  <a:lnTo>
                    <a:pt x="2122" y="964"/>
                  </a:lnTo>
                  <a:lnTo>
                    <a:pt x="2111" y="1040"/>
                  </a:lnTo>
                  <a:lnTo>
                    <a:pt x="1987" y="1087"/>
                  </a:lnTo>
                  <a:lnTo>
                    <a:pt x="1911" y="1141"/>
                  </a:lnTo>
                  <a:lnTo>
                    <a:pt x="1661" y="1132"/>
                  </a:lnTo>
                  <a:lnTo>
                    <a:pt x="1608" y="1180"/>
                  </a:lnTo>
                  <a:lnTo>
                    <a:pt x="1532" y="1208"/>
                  </a:lnTo>
                  <a:lnTo>
                    <a:pt x="1402" y="1315"/>
                  </a:lnTo>
                  <a:lnTo>
                    <a:pt x="1317" y="1349"/>
                  </a:lnTo>
                  <a:lnTo>
                    <a:pt x="1317" y="1351"/>
                  </a:lnTo>
                  <a:lnTo>
                    <a:pt x="1315" y="1352"/>
                  </a:lnTo>
                  <a:lnTo>
                    <a:pt x="1236" y="1403"/>
                  </a:lnTo>
                  <a:lnTo>
                    <a:pt x="1123" y="1475"/>
                  </a:lnTo>
                  <a:lnTo>
                    <a:pt x="1027" y="1478"/>
                  </a:lnTo>
                  <a:lnTo>
                    <a:pt x="1019" y="1515"/>
                  </a:lnTo>
                  <a:lnTo>
                    <a:pt x="856" y="1571"/>
                  </a:lnTo>
                  <a:lnTo>
                    <a:pt x="841" y="1540"/>
                  </a:lnTo>
                  <a:lnTo>
                    <a:pt x="912" y="1467"/>
                  </a:lnTo>
                  <a:lnTo>
                    <a:pt x="938" y="1366"/>
                  </a:lnTo>
                  <a:lnTo>
                    <a:pt x="889" y="1276"/>
                  </a:lnTo>
                  <a:lnTo>
                    <a:pt x="794" y="1189"/>
                  </a:lnTo>
                  <a:lnTo>
                    <a:pt x="671" y="1197"/>
                  </a:lnTo>
                  <a:lnTo>
                    <a:pt x="561" y="1134"/>
                  </a:lnTo>
                  <a:lnTo>
                    <a:pt x="408" y="1121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Freeform: Shape 91"/>
            <p:cNvSpPr/>
            <p:nvPr/>
          </p:nvSpPr>
          <p:spPr>
            <a:xfrm>
              <a:off x="7386120" y="3734640"/>
              <a:ext cx="24840" cy="3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" h="12">
                  <a:moveTo>
                    <a:pt x="70" y="12"/>
                  </a:moveTo>
                  <a:lnTo>
                    <a:pt x="0" y="6"/>
                  </a:lnTo>
                  <a:cubicBezTo>
                    <a:pt x="17" y="5"/>
                    <a:pt x="36" y="1"/>
                    <a:pt x="53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Freeform: Shape 92"/>
            <p:cNvSpPr/>
            <p:nvPr/>
          </p:nvSpPr>
          <p:spPr>
            <a:xfrm>
              <a:off x="7362719" y="4163040"/>
              <a:ext cx="88920" cy="98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8" h="274">
                  <a:moveTo>
                    <a:pt x="135" y="88"/>
                  </a:moveTo>
                  <a:lnTo>
                    <a:pt x="248" y="133"/>
                  </a:lnTo>
                  <a:lnTo>
                    <a:pt x="220" y="274"/>
                  </a:lnTo>
                  <a:lnTo>
                    <a:pt x="166" y="223"/>
                  </a:lnTo>
                  <a:lnTo>
                    <a:pt x="0" y="217"/>
                  </a:lnTo>
                  <a:lnTo>
                    <a:pt x="126" y="48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Freeform: Shape 93"/>
            <p:cNvSpPr/>
            <p:nvPr/>
          </p:nvSpPr>
          <p:spPr>
            <a:xfrm>
              <a:off x="7136640" y="3800880"/>
              <a:ext cx="5040" cy="4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" h="13">
                  <a:moveTo>
                    <a:pt x="11" y="13"/>
                  </a:moveTo>
                  <a:lnTo>
                    <a:pt x="0" y="7"/>
                  </a:lnTo>
                  <a:cubicBezTo>
                    <a:pt x="5" y="5"/>
                    <a:pt x="11" y="2"/>
                    <a:pt x="15" y="0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Freeform: Shape 94"/>
            <p:cNvSpPr/>
            <p:nvPr/>
          </p:nvSpPr>
          <p:spPr>
            <a:xfrm>
              <a:off x="7946280" y="4940639"/>
              <a:ext cx="115920" cy="10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3" h="290">
                  <a:moveTo>
                    <a:pt x="172" y="146"/>
                  </a:moveTo>
                  <a:lnTo>
                    <a:pt x="172" y="146"/>
                  </a:lnTo>
                  <a:lnTo>
                    <a:pt x="110" y="168"/>
                  </a:lnTo>
                  <a:lnTo>
                    <a:pt x="110" y="168"/>
                  </a:lnTo>
                  <a:lnTo>
                    <a:pt x="78" y="199"/>
                  </a:lnTo>
                  <a:lnTo>
                    <a:pt x="0" y="93"/>
                  </a:lnTo>
                  <a:lnTo>
                    <a:pt x="0" y="93"/>
                  </a:lnTo>
                  <a:lnTo>
                    <a:pt x="61" y="53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168" y="16"/>
                  </a:lnTo>
                  <a:lnTo>
                    <a:pt x="168" y="16"/>
                  </a:lnTo>
                  <a:lnTo>
                    <a:pt x="216" y="28"/>
                  </a:lnTo>
                  <a:lnTo>
                    <a:pt x="217" y="27"/>
                  </a:lnTo>
                  <a:lnTo>
                    <a:pt x="217" y="27"/>
                  </a:lnTo>
                  <a:lnTo>
                    <a:pt x="217" y="27"/>
                  </a:lnTo>
                  <a:lnTo>
                    <a:pt x="279" y="19"/>
                  </a:lnTo>
                  <a:lnTo>
                    <a:pt x="323" y="137"/>
                  </a:lnTo>
                  <a:lnTo>
                    <a:pt x="321" y="253"/>
                  </a:lnTo>
                  <a:lnTo>
                    <a:pt x="298" y="280"/>
                  </a:lnTo>
                  <a:lnTo>
                    <a:pt x="256" y="290"/>
                  </a:lnTo>
                  <a:lnTo>
                    <a:pt x="248" y="235"/>
                  </a:lnTo>
                  <a:lnTo>
                    <a:pt x="244" y="230"/>
                  </a:lnTo>
                  <a:lnTo>
                    <a:pt x="239" y="225"/>
                  </a:lnTo>
                  <a:lnTo>
                    <a:pt x="239" y="225"/>
                  </a:lnTo>
                  <a:lnTo>
                    <a:pt x="239" y="225"/>
                  </a:lnTo>
                  <a:lnTo>
                    <a:pt x="234" y="228"/>
                  </a:lnTo>
                  <a:lnTo>
                    <a:pt x="216" y="230"/>
                  </a:lnTo>
                  <a:lnTo>
                    <a:pt x="216" y="230"/>
                  </a:lnTo>
                  <a:lnTo>
                    <a:pt x="216" y="230"/>
                  </a:lnTo>
                  <a:lnTo>
                    <a:pt x="216" y="230"/>
                  </a:lnTo>
                  <a:lnTo>
                    <a:pt x="216" y="228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Freeform: Shape 95"/>
            <p:cNvSpPr/>
            <p:nvPr/>
          </p:nvSpPr>
          <p:spPr>
            <a:xfrm>
              <a:off x="8004600" y="5021640"/>
              <a:ext cx="66600" cy="82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6" h="230">
                  <a:moveTo>
                    <a:pt x="179" y="149"/>
                  </a:moveTo>
                  <a:lnTo>
                    <a:pt x="186" y="166"/>
                  </a:lnTo>
                  <a:lnTo>
                    <a:pt x="184" y="179"/>
                  </a:lnTo>
                  <a:lnTo>
                    <a:pt x="178" y="230"/>
                  </a:lnTo>
                  <a:lnTo>
                    <a:pt x="111" y="196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54" y="3"/>
                  </a:lnTo>
                  <a:lnTo>
                    <a:pt x="54" y="3"/>
                  </a:lnTo>
                  <a:lnTo>
                    <a:pt x="54" y="5"/>
                  </a:lnTo>
                  <a:lnTo>
                    <a:pt x="54" y="5"/>
                  </a:lnTo>
                  <a:lnTo>
                    <a:pt x="54" y="5"/>
                  </a:lnTo>
                  <a:lnTo>
                    <a:pt x="54" y="5"/>
                  </a:lnTo>
                  <a:lnTo>
                    <a:pt x="72" y="3"/>
                  </a:lnTo>
                  <a:lnTo>
                    <a:pt x="77" y="0"/>
                  </a:lnTo>
                  <a:lnTo>
                    <a:pt x="77" y="0"/>
                  </a:lnTo>
                  <a:lnTo>
                    <a:pt x="82" y="5"/>
                  </a:lnTo>
                  <a:lnTo>
                    <a:pt x="86" y="10"/>
                  </a:lnTo>
                  <a:lnTo>
                    <a:pt x="94" y="65"/>
                  </a:lnTo>
                  <a:lnTo>
                    <a:pt x="94" y="65"/>
                  </a:lnTo>
                  <a:lnTo>
                    <a:pt x="136" y="55"/>
                  </a:lnTo>
                  <a:lnTo>
                    <a:pt x="139" y="120"/>
                  </a:lnTo>
                  <a:lnTo>
                    <a:pt x="139" y="120"/>
                  </a:lnTo>
                  <a:lnTo>
                    <a:pt x="139" y="120"/>
                  </a:lnTo>
                  <a:lnTo>
                    <a:pt x="164" y="13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Freeform: Shape 96"/>
            <p:cNvSpPr/>
            <p:nvPr/>
          </p:nvSpPr>
          <p:spPr>
            <a:xfrm>
              <a:off x="8053560" y="4983840"/>
              <a:ext cx="97200" cy="12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1" h="335">
                  <a:moveTo>
                    <a:pt x="251" y="293"/>
                  </a:moveTo>
                  <a:lnTo>
                    <a:pt x="251" y="293"/>
                  </a:lnTo>
                  <a:lnTo>
                    <a:pt x="251" y="293"/>
                  </a:lnTo>
                  <a:lnTo>
                    <a:pt x="135" y="294"/>
                  </a:lnTo>
                  <a:lnTo>
                    <a:pt x="42" y="335"/>
                  </a:lnTo>
                  <a:lnTo>
                    <a:pt x="48" y="284"/>
                  </a:lnTo>
                  <a:lnTo>
                    <a:pt x="50" y="271"/>
                  </a:lnTo>
                  <a:lnTo>
                    <a:pt x="50" y="271"/>
                  </a:lnTo>
                  <a:lnTo>
                    <a:pt x="43" y="254"/>
                  </a:lnTo>
                  <a:lnTo>
                    <a:pt x="28" y="240"/>
                  </a:lnTo>
                  <a:lnTo>
                    <a:pt x="3" y="225"/>
                  </a:lnTo>
                  <a:lnTo>
                    <a:pt x="3" y="225"/>
                  </a:lnTo>
                  <a:lnTo>
                    <a:pt x="0" y="160"/>
                  </a:lnTo>
                  <a:lnTo>
                    <a:pt x="23" y="135"/>
                  </a:lnTo>
                  <a:lnTo>
                    <a:pt x="25" y="18"/>
                  </a:lnTo>
                  <a:lnTo>
                    <a:pt x="106" y="0"/>
                  </a:lnTo>
                  <a:lnTo>
                    <a:pt x="106" y="0"/>
                  </a:lnTo>
                  <a:lnTo>
                    <a:pt x="106" y="9"/>
                  </a:lnTo>
                  <a:lnTo>
                    <a:pt x="106" y="9"/>
                  </a:lnTo>
                  <a:lnTo>
                    <a:pt x="137" y="3"/>
                  </a:lnTo>
                  <a:lnTo>
                    <a:pt x="157" y="15"/>
                  </a:lnTo>
                  <a:lnTo>
                    <a:pt x="157" y="15"/>
                  </a:lnTo>
                  <a:lnTo>
                    <a:pt x="160" y="23"/>
                  </a:lnTo>
                  <a:lnTo>
                    <a:pt x="169" y="35"/>
                  </a:lnTo>
                  <a:lnTo>
                    <a:pt x="189" y="49"/>
                  </a:lnTo>
                  <a:lnTo>
                    <a:pt x="189" y="49"/>
                  </a:lnTo>
                  <a:lnTo>
                    <a:pt x="189" y="49"/>
                  </a:lnTo>
                  <a:lnTo>
                    <a:pt x="205" y="37"/>
                  </a:lnTo>
                  <a:lnTo>
                    <a:pt x="267" y="56"/>
                  </a:lnTo>
                  <a:lnTo>
                    <a:pt x="271" y="127"/>
                  </a:lnTo>
                  <a:lnTo>
                    <a:pt x="262" y="139"/>
                  </a:lnTo>
                  <a:lnTo>
                    <a:pt x="240" y="203"/>
                  </a:lnTo>
                  <a:lnTo>
                    <a:pt x="240" y="203"/>
                  </a:lnTo>
                  <a:lnTo>
                    <a:pt x="240" y="203"/>
                  </a:lnTo>
                  <a:lnTo>
                    <a:pt x="259" y="29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Freeform: Shape 97"/>
            <p:cNvSpPr/>
            <p:nvPr/>
          </p:nvSpPr>
          <p:spPr>
            <a:xfrm>
              <a:off x="8339400" y="5146920"/>
              <a:ext cx="93960" cy="119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2" h="333">
                  <a:moveTo>
                    <a:pt x="106" y="333"/>
                  </a:moveTo>
                  <a:lnTo>
                    <a:pt x="106" y="333"/>
                  </a:lnTo>
                  <a:lnTo>
                    <a:pt x="106" y="333"/>
                  </a:lnTo>
                  <a:lnTo>
                    <a:pt x="22" y="222"/>
                  </a:lnTo>
                  <a:lnTo>
                    <a:pt x="0" y="159"/>
                  </a:lnTo>
                  <a:lnTo>
                    <a:pt x="47" y="65"/>
                  </a:lnTo>
                  <a:lnTo>
                    <a:pt x="117" y="65"/>
                  </a:lnTo>
                  <a:lnTo>
                    <a:pt x="117" y="65"/>
                  </a:lnTo>
                  <a:lnTo>
                    <a:pt x="117" y="0"/>
                  </a:lnTo>
                  <a:lnTo>
                    <a:pt x="117" y="0"/>
                  </a:lnTo>
                  <a:lnTo>
                    <a:pt x="207" y="1"/>
                  </a:lnTo>
                  <a:lnTo>
                    <a:pt x="205" y="52"/>
                  </a:lnTo>
                  <a:lnTo>
                    <a:pt x="247" y="43"/>
                  </a:lnTo>
                  <a:lnTo>
                    <a:pt x="234" y="107"/>
                  </a:lnTo>
                  <a:lnTo>
                    <a:pt x="262" y="150"/>
                  </a:lnTo>
                  <a:lnTo>
                    <a:pt x="250" y="245"/>
                  </a:lnTo>
                  <a:lnTo>
                    <a:pt x="168" y="222"/>
                  </a:lnTo>
                  <a:lnTo>
                    <a:pt x="127" y="245"/>
                  </a:lnTo>
                  <a:lnTo>
                    <a:pt x="127" y="245"/>
                  </a:lnTo>
                  <a:lnTo>
                    <a:pt x="127" y="245"/>
                  </a:lnTo>
                  <a:lnTo>
                    <a:pt x="134" y="28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Freeform: Shape 98"/>
            <p:cNvSpPr/>
            <p:nvPr/>
          </p:nvSpPr>
          <p:spPr>
            <a:xfrm>
              <a:off x="8377919" y="5118840"/>
              <a:ext cx="115200" cy="169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1" h="473">
                  <a:moveTo>
                    <a:pt x="304" y="0"/>
                  </a:moveTo>
                  <a:lnTo>
                    <a:pt x="321" y="3"/>
                  </a:lnTo>
                  <a:cubicBezTo>
                    <a:pt x="264" y="157"/>
                    <a:pt x="194" y="304"/>
                    <a:pt x="112" y="444"/>
                  </a:cubicBezTo>
                  <a:lnTo>
                    <a:pt x="90" y="452"/>
                  </a:lnTo>
                  <a:lnTo>
                    <a:pt x="41" y="473"/>
                  </a:lnTo>
                  <a:lnTo>
                    <a:pt x="0" y="413"/>
                  </a:lnTo>
                  <a:lnTo>
                    <a:pt x="28" y="365"/>
                  </a:lnTo>
                  <a:lnTo>
                    <a:pt x="22" y="326"/>
                  </a:lnTo>
                  <a:lnTo>
                    <a:pt x="62" y="303"/>
                  </a:lnTo>
                  <a:lnTo>
                    <a:pt x="145" y="326"/>
                  </a:lnTo>
                  <a:lnTo>
                    <a:pt x="157" y="231"/>
                  </a:lnTo>
                  <a:lnTo>
                    <a:pt x="129" y="188"/>
                  </a:lnTo>
                  <a:lnTo>
                    <a:pt x="141" y="124"/>
                  </a:lnTo>
                  <a:lnTo>
                    <a:pt x="100" y="134"/>
                  </a:lnTo>
                  <a:lnTo>
                    <a:pt x="101" y="82"/>
                  </a:lnTo>
                  <a:lnTo>
                    <a:pt x="196" y="95"/>
                  </a:lnTo>
                  <a:lnTo>
                    <a:pt x="222" y="101"/>
                  </a:lnTo>
                  <a:lnTo>
                    <a:pt x="233" y="76"/>
                  </a:lnTo>
                  <a:lnTo>
                    <a:pt x="248" y="11"/>
                  </a:lnTo>
                  <a:lnTo>
                    <a:pt x="276" y="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Freeform: Shape 99"/>
            <p:cNvSpPr/>
            <p:nvPr/>
          </p:nvSpPr>
          <p:spPr>
            <a:xfrm>
              <a:off x="8395920" y="5278680"/>
              <a:ext cx="2124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" h="70">
                  <a:moveTo>
                    <a:pt x="39" y="8"/>
                  </a:moveTo>
                  <a:lnTo>
                    <a:pt x="60" y="0"/>
                  </a:lnTo>
                  <a:cubicBezTo>
                    <a:pt x="46" y="23"/>
                    <a:pt x="32" y="46"/>
                    <a:pt x="19" y="70"/>
                  </a:cubicBezTo>
                  <a:lnTo>
                    <a:pt x="0" y="66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Freeform: Shape 100"/>
            <p:cNvSpPr/>
            <p:nvPr/>
          </p:nvSpPr>
          <p:spPr>
            <a:xfrm>
              <a:off x="8395920" y="5308919"/>
              <a:ext cx="2880" cy="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" h="9">
                  <a:moveTo>
                    <a:pt x="0" y="3"/>
                  </a:moveTo>
                  <a:lnTo>
                    <a:pt x="9" y="0"/>
                  </a:lnTo>
                  <a:cubicBezTo>
                    <a:pt x="8" y="3"/>
                    <a:pt x="5" y="6"/>
                    <a:pt x="3" y="9"/>
                  </a:cubicBez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Freeform: Shape 101"/>
            <p:cNvSpPr/>
            <p:nvPr/>
          </p:nvSpPr>
          <p:spPr>
            <a:xfrm>
              <a:off x="8391960" y="5280840"/>
              <a:ext cx="1800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60">
                  <a:moveTo>
                    <a:pt x="11" y="60"/>
                  </a:moveTo>
                  <a:lnTo>
                    <a:pt x="11" y="60"/>
                  </a:lnTo>
                  <a:lnTo>
                    <a:pt x="0" y="20"/>
                  </a:lnTo>
                  <a:lnTo>
                    <a:pt x="51" y="0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102"/>
            <p:cNvSpPr/>
            <p:nvPr/>
          </p:nvSpPr>
          <p:spPr>
            <a:xfrm>
              <a:off x="6972840" y="5085360"/>
              <a:ext cx="645840" cy="699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95" h="1945">
                  <a:moveTo>
                    <a:pt x="1269" y="1849"/>
                  </a:moveTo>
                  <a:lnTo>
                    <a:pt x="1226" y="1945"/>
                  </a:lnTo>
                  <a:cubicBezTo>
                    <a:pt x="1130" y="1936"/>
                    <a:pt x="1035" y="1920"/>
                    <a:pt x="942" y="1900"/>
                  </a:cubicBezTo>
                  <a:lnTo>
                    <a:pt x="970" y="1854"/>
                  </a:lnTo>
                  <a:lnTo>
                    <a:pt x="999" y="1823"/>
                  </a:lnTo>
                  <a:lnTo>
                    <a:pt x="1034" y="1799"/>
                  </a:lnTo>
                  <a:lnTo>
                    <a:pt x="1020" y="1717"/>
                  </a:lnTo>
                  <a:lnTo>
                    <a:pt x="1007" y="1717"/>
                  </a:lnTo>
                  <a:lnTo>
                    <a:pt x="995" y="1717"/>
                  </a:lnTo>
                  <a:lnTo>
                    <a:pt x="987" y="1713"/>
                  </a:lnTo>
                  <a:lnTo>
                    <a:pt x="990" y="1629"/>
                  </a:lnTo>
                  <a:lnTo>
                    <a:pt x="937" y="1624"/>
                  </a:lnTo>
                  <a:lnTo>
                    <a:pt x="911" y="1537"/>
                  </a:lnTo>
                  <a:lnTo>
                    <a:pt x="871" y="1531"/>
                  </a:lnTo>
                  <a:lnTo>
                    <a:pt x="864" y="1531"/>
                  </a:lnTo>
                  <a:lnTo>
                    <a:pt x="823" y="1523"/>
                  </a:lnTo>
                  <a:lnTo>
                    <a:pt x="820" y="1525"/>
                  </a:lnTo>
                  <a:lnTo>
                    <a:pt x="787" y="1416"/>
                  </a:lnTo>
                  <a:lnTo>
                    <a:pt x="799" y="1303"/>
                  </a:lnTo>
                  <a:lnTo>
                    <a:pt x="756" y="1253"/>
                  </a:lnTo>
                  <a:lnTo>
                    <a:pt x="751" y="1202"/>
                  </a:lnTo>
                  <a:lnTo>
                    <a:pt x="677" y="1201"/>
                  </a:lnTo>
                  <a:lnTo>
                    <a:pt x="646" y="1063"/>
                  </a:lnTo>
                  <a:lnTo>
                    <a:pt x="559" y="1027"/>
                  </a:lnTo>
                  <a:lnTo>
                    <a:pt x="472" y="993"/>
                  </a:lnTo>
                  <a:lnTo>
                    <a:pt x="413" y="935"/>
                  </a:lnTo>
                  <a:lnTo>
                    <a:pt x="402" y="835"/>
                  </a:lnTo>
                  <a:lnTo>
                    <a:pt x="384" y="841"/>
                  </a:lnTo>
                  <a:lnTo>
                    <a:pt x="373" y="842"/>
                  </a:lnTo>
                  <a:lnTo>
                    <a:pt x="371" y="842"/>
                  </a:lnTo>
                  <a:lnTo>
                    <a:pt x="255" y="920"/>
                  </a:lnTo>
                  <a:lnTo>
                    <a:pt x="218" y="909"/>
                  </a:lnTo>
                  <a:lnTo>
                    <a:pt x="168" y="912"/>
                  </a:lnTo>
                  <a:lnTo>
                    <a:pt x="166" y="842"/>
                  </a:lnTo>
                  <a:lnTo>
                    <a:pt x="134" y="855"/>
                  </a:lnTo>
                  <a:lnTo>
                    <a:pt x="132" y="855"/>
                  </a:lnTo>
                  <a:lnTo>
                    <a:pt x="44" y="824"/>
                  </a:lnTo>
                  <a:lnTo>
                    <a:pt x="53" y="800"/>
                  </a:lnTo>
                  <a:lnTo>
                    <a:pt x="0" y="720"/>
                  </a:lnTo>
                  <a:lnTo>
                    <a:pt x="36" y="659"/>
                  </a:lnTo>
                  <a:lnTo>
                    <a:pt x="45" y="582"/>
                  </a:lnTo>
                  <a:lnTo>
                    <a:pt x="81" y="554"/>
                  </a:lnTo>
                  <a:lnTo>
                    <a:pt x="95" y="546"/>
                  </a:lnTo>
                  <a:lnTo>
                    <a:pt x="100" y="548"/>
                  </a:lnTo>
                  <a:lnTo>
                    <a:pt x="114" y="543"/>
                  </a:lnTo>
                  <a:lnTo>
                    <a:pt x="148" y="527"/>
                  </a:lnTo>
                  <a:lnTo>
                    <a:pt x="174" y="532"/>
                  </a:lnTo>
                  <a:lnTo>
                    <a:pt x="194" y="385"/>
                  </a:lnTo>
                  <a:lnTo>
                    <a:pt x="168" y="261"/>
                  </a:lnTo>
                  <a:lnTo>
                    <a:pt x="177" y="197"/>
                  </a:lnTo>
                  <a:lnTo>
                    <a:pt x="267" y="196"/>
                  </a:lnTo>
                  <a:lnTo>
                    <a:pt x="289" y="172"/>
                  </a:lnTo>
                  <a:lnTo>
                    <a:pt x="315" y="223"/>
                  </a:lnTo>
                  <a:lnTo>
                    <a:pt x="342" y="250"/>
                  </a:lnTo>
                  <a:lnTo>
                    <a:pt x="444" y="199"/>
                  </a:lnTo>
                  <a:lnTo>
                    <a:pt x="419" y="67"/>
                  </a:lnTo>
                  <a:lnTo>
                    <a:pt x="564" y="53"/>
                  </a:lnTo>
                  <a:lnTo>
                    <a:pt x="601" y="0"/>
                  </a:lnTo>
                  <a:lnTo>
                    <a:pt x="636" y="8"/>
                  </a:lnTo>
                  <a:lnTo>
                    <a:pt x="655" y="71"/>
                  </a:lnTo>
                  <a:lnTo>
                    <a:pt x="635" y="158"/>
                  </a:lnTo>
                  <a:lnTo>
                    <a:pt x="647" y="189"/>
                  </a:lnTo>
                  <a:lnTo>
                    <a:pt x="697" y="220"/>
                  </a:lnTo>
                  <a:lnTo>
                    <a:pt x="793" y="183"/>
                  </a:lnTo>
                  <a:lnTo>
                    <a:pt x="863" y="147"/>
                  </a:lnTo>
                  <a:lnTo>
                    <a:pt x="880" y="163"/>
                  </a:lnTo>
                  <a:lnTo>
                    <a:pt x="899" y="172"/>
                  </a:lnTo>
                  <a:lnTo>
                    <a:pt x="908" y="169"/>
                  </a:lnTo>
                  <a:lnTo>
                    <a:pt x="937" y="161"/>
                  </a:lnTo>
                  <a:lnTo>
                    <a:pt x="975" y="149"/>
                  </a:lnTo>
                  <a:lnTo>
                    <a:pt x="987" y="121"/>
                  </a:lnTo>
                  <a:lnTo>
                    <a:pt x="1003" y="84"/>
                  </a:lnTo>
                  <a:lnTo>
                    <a:pt x="1017" y="67"/>
                  </a:lnTo>
                  <a:lnTo>
                    <a:pt x="1026" y="45"/>
                  </a:lnTo>
                  <a:lnTo>
                    <a:pt x="1069" y="189"/>
                  </a:lnTo>
                  <a:lnTo>
                    <a:pt x="1097" y="227"/>
                  </a:lnTo>
                  <a:lnTo>
                    <a:pt x="1035" y="293"/>
                  </a:lnTo>
                  <a:lnTo>
                    <a:pt x="996" y="368"/>
                  </a:lnTo>
                  <a:lnTo>
                    <a:pt x="1054" y="369"/>
                  </a:lnTo>
                  <a:lnTo>
                    <a:pt x="1074" y="296"/>
                  </a:lnTo>
                  <a:lnTo>
                    <a:pt x="1165" y="306"/>
                  </a:lnTo>
                  <a:lnTo>
                    <a:pt x="1145" y="369"/>
                  </a:lnTo>
                  <a:lnTo>
                    <a:pt x="1072" y="391"/>
                  </a:lnTo>
                  <a:lnTo>
                    <a:pt x="1054" y="369"/>
                  </a:lnTo>
                  <a:lnTo>
                    <a:pt x="1071" y="396"/>
                  </a:lnTo>
                  <a:lnTo>
                    <a:pt x="1164" y="379"/>
                  </a:lnTo>
                  <a:lnTo>
                    <a:pt x="1176" y="332"/>
                  </a:lnTo>
                  <a:lnTo>
                    <a:pt x="1226" y="326"/>
                  </a:lnTo>
                  <a:lnTo>
                    <a:pt x="1344" y="389"/>
                  </a:lnTo>
                  <a:lnTo>
                    <a:pt x="1352" y="428"/>
                  </a:lnTo>
                  <a:lnTo>
                    <a:pt x="1400" y="417"/>
                  </a:lnTo>
                  <a:lnTo>
                    <a:pt x="1477" y="448"/>
                  </a:lnTo>
                  <a:lnTo>
                    <a:pt x="1552" y="445"/>
                  </a:lnTo>
                  <a:lnTo>
                    <a:pt x="1663" y="543"/>
                  </a:lnTo>
                  <a:lnTo>
                    <a:pt x="1769" y="585"/>
                  </a:lnTo>
                  <a:lnTo>
                    <a:pt x="1795" y="683"/>
                  </a:lnTo>
                  <a:lnTo>
                    <a:pt x="1783" y="777"/>
                  </a:lnTo>
                  <a:lnTo>
                    <a:pt x="1690" y="909"/>
                  </a:lnTo>
                  <a:lnTo>
                    <a:pt x="1646" y="1002"/>
                  </a:lnTo>
                  <a:lnTo>
                    <a:pt x="1629" y="980"/>
                  </a:lnTo>
                  <a:lnTo>
                    <a:pt x="1618" y="1095"/>
                  </a:lnTo>
                  <a:lnTo>
                    <a:pt x="1632" y="1159"/>
                  </a:lnTo>
                  <a:lnTo>
                    <a:pt x="1609" y="1357"/>
                  </a:lnTo>
                  <a:lnTo>
                    <a:pt x="1522" y="1553"/>
                  </a:lnTo>
                  <a:lnTo>
                    <a:pt x="1440" y="1551"/>
                  </a:lnTo>
                  <a:lnTo>
                    <a:pt x="1344" y="1606"/>
                  </a:lnTo>
                  <a:lnTo>
                    <a:pt x="1254" y="168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103"/>
            <p:cNvSpPr/>
            <p:nvPr/>
          </p:nvSpPr>
          <p:spPr>
            <a:xfrm>
              <a:off x="7050599" y="5384520"/>
              <a:ext cx="209160" cy="264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2" h="737">
                  <a:moveTo>
                    <a:pt x="104" y="546"/>
                  </a:moveTo>
                  <a:lnTo>
                    <a:pt x="42" y="443"/>
                  </a:lnTo>
                  <a:lnTo>
                    <a:pt x="42" y="443"/>
                  </a:lnTo>
                  <a:lnTo>
                    <a:pt x="42" y="443"/>
                  </a:lnTo>
                  <a:lnTo>
                    <a:pt x="64" y="374"/>
                  </a:lnTo>
                  <a:lnTo>
                    <a:pt x="30" y="300"/>
                  </a:lnTo>
                  <a:lnTo>
                    <a:pt x="48" y="160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36" y="84"/>
                  </a:lnTo>
                  <a:lnTo>
                    <a:pt x="36" y="84"/>
                  </a:lnTo>
                  <a:lnTo>
                    <a:pt x="152" y="7"/>
                  </a:lnTo>
                  <a:lnTo>
                    <a:pt x="152" y="7"/>
                  </a:lnTo>
                  <a:lnTo>
                    <a:pt x="154" y="7"/>
                  </a:lnTo>
                  <a:lnTo>
                    <a:pt x="166" y="7"/>
                  </a:lnTo>
                  <a:lnTo>
                    <a:pt x="185" y="0"/>
                  </a:lnTo>
                  <a:lnTo>
                    <a:pt x="196" y="101"/>
                  </a:lnTo>
                  <a:lnTo>
                    <a:pt x="254" y="159"/>
                  </a:lnTo>
                  <a:lnTo>
                    <a:pt x="341" y="193"/>
                  </a:lnTo>
                  <a:lnTo>
                    <a:pt x="428" y="227"/>
                  </a:lnTo>
                  <a:lnTo>
                    <a:pt x="459" y="365"/>
                  </a:lnTo>
                  <a:lnTo>
                    <a:pt x="534" y="367"/>
                  </a:lnTo>
                  <a:lnTo>
                    <a:pt x="540" y="418"/>
                  </a:lnTo>
                  <a:lnTo>
                    <a:pt x="582" y="466"/>
                  </a:lnTo>
                  <a:lnTo>
                    <a:pt x="569" y="581"/>
                  </a:lnTo>
                  <a:lnTo>
                    <a:pt x="569" y="581"/>
                  </a:lnTo>
                  <a:lnTo>
                    <a:pt x="521" y="533"/>
                  </a:lnTo>
                  <a:lnTo>
                    <a:pt x="521" y="533"/>
                  </a:lnTo>
                  <a:lnTo>
                    <a:pt x="405" y="554"/>
                  </a:lnTo>
                  <a:lnTo>
                    <a:pt x="385" y="700"/>
                  </a:lnTo>
                  <a:lnTo>
                    <a:pt x="385" y="700"/>
                  </a:lnTo>
                  <a:lnTo>
                    <a:pt x="303" y="702"/>
                  </a:lnTo>
                  <a:lnTo>
                    <a:pt x="223" y="678"/>
                  </a:lnTo>
                  <a:lnTo>
                    <a:pt x="189" y="737"/>
                  </a:lnTo>
                  <a:lnTo>
                    <a:pt x="189" y="737"/>
                  </a:lnTo>
                  <a:lnTo>
                    <a:pt x="189" y="737"/>
                  </a:lnTo>
                  <a:lnTo>
                    <a:pt x="161" y="737"/>
                  </a:lnTo>
                  <a:lnTo>
                    <a:pt x="160" y="737"/>
                  </a:lnTo>
                  <a:lnTo>
                    <a:pt x="158" y="737"/>
                  </a:lnTo>
                  <a:lnTo>
                    <a:pt x="99" y="605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: Shape 104"/>
            <p:cNvSpPr/>
            <p:nvPr/>
          </p:nvSpPr>
          <p:spPr>
            <a:xfrm>
              <a:off x="6494040" y="4520880"/>
              <a:ext cx="305640" cy="36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50" h="1019">
                  <a:moveTo>
                    <a:pt x="14" y="723"/>
                  </a:moveTo>
                  <a:lnTo>
                    <a:pt x="0" y="672"/>
                  </a:lnTo>
                  <a:cubicBezTo>
                    <a:pt x="0" y="667"/>
                    <a:pt x="0" y="664"/>
                    <a:pt x="0" y="659"/>
                  </a:cubicBezTo>
                  <a:lnTo>
                    <a:pt x="37" y="597"/>
                  </a:lnTo>
                  <a:lnTo>
                    <a:pt x="27" y="529"/>
                  </a:lnTo>
                  <a:lnTo>
                    <a:pt x="6" y="476"/>
                  </a:lnTo>
                  <a:cubicBezTo>
                    <a:pt x="15" y="321"/>
                    <a:pt x="37" y="167"/>
                    <a:pt x="71" y="20"/>
                  </a:cubicBezTo>
                  <a:lnTo>
                    <a:pt x="88" y="22"/>
                  </a:lnTo>
                  <a:lnTo>
                    <a:pt x="167" y="0"/>
                  </a:lnTo>
                  <a:lnTo>
                    <a:pt x="201" y="59"/>
                  </a:lnTo>
                  <a:lnTo>
                    <a:pt x="207" y="127"/>
                  </a:lnTo>
                  <a:lnTo>
                    <a:pt x="246" y="167"/>
                  </a:lnTo>
                  <a:lnTo>
                    <a:pt x="265" y="158"/>
                  </a:lnTo>
                  <a:lnTo>
                    <a:pt x="336" y="126"/>
                  </a:lnTo>
                  <a:lnTo>
                    <a:pt x="342" y="138"/>
                  </a:lnTo>
                  <a:lnTo>
                    <a:pt x="376" y="254"/>
                  </a:lnTo>
                  <a:lnTo>
                    <a:pt x="378" y="326"/>
                  </a:lnTo>
                  <a:lnTo>
                    <a:pt x="456" y="355"/>
                  </a:lnTo>
                  <a:lnTo>
                    <a:pt x="373" y="549"/>
                  </a:lnTo>
                  <a:lnTo>
                    <a:pt x="372" y="611"/>
                  </a:lnTo>
                  <a:lnTo>
                    <a:pt x="420" y="771"/>
                  </a:lnTo>
                  <a:lnTo>
                    <a:pt x="466" y="805"/>
                  </a:lnTo>
                  <a:lnTo>
                    <a:pt x="611" y="772"/>
                  </a:lnTo>
                  <a:lnTo>
                    <a:pt x="651" y="743"/>
                  </a:lnTo>
                  <a:lnTo>
                    <a:pt x="690" y="647"/>
                  </a:lnTo>
                  <a:lnTo>
                    <a:pt x="800" y="619"/>
                  </a:lnTo>
                  <a:lnTo>
                    <a:pt x="850" y="630"/>
                  </a:lnTo>
                  <a:lnTo>
                    <a:pt x="752" y="796"/>
                  </a:lnTo>
                  <a:lnTo>
                    <a:pt x="707" y="831"/>
                  </a:lnTo>
                  <a:lnTo>
                    <a:pt x="705" y="833"/>
                  </a:lnTo>
                  <a:lnTo>
                    <a:pt x="628" y="831"/>
                  </a:lnTo>
                  <a:lnTo>
                    <a:pt x="623" y="831"/>
                  </a:lnTo>
                  <a:lnTo>
                    <a:pt x="614" y="884"/>
                  </a:lnTo>
                  <a:lnTo>
                    <a:pt x="628" y="903"/>
                  </a:lnTo>
                  <a:lnTo>
                    <a:pt x="636" y="915"/>
                  </a:lnTo>
                  <a:lnTo>
                    <a:pt x="636" y="920"/>
                  </a:lnTo>
                  <a:lnTo>
                    <a:pt x="636" y="921"/>
                  </a:lnTo>
                  <a:lnTo>
                    <a:pt x="634" y="924"/>
                  </a:lnTo>
                  <a:lnTo>
                    <a:pt x="575" y="932"/>
                  </a:lnTo>
                  <a:lnTo>
                    <a:pt x="538" y="1019"/>
                  </a:lnTo>
                  <a:lnTo>
                    <a:pt x="462" y="921"/>
                  </a:lnTo>
                  <a:lnTo>
                    <a:pt x="356" y="951"/>
                  </a:lnTo>
                  <a:lnTo>
                    <a:pt x="169" y="851"/>
                  </a:lnTo>
                  <a:lnTo>
                    <a:pt x="76" y="789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Freeform: Shape 105"/>
            <p:cNvSpPr/>
            <p:nvPr/>
          </p:nvSpPr>
          <p:spPr>
            <a:xfrm>
              <a:off x="8102880" y="4893840"/>
              <a:ext cx="129600" cy="109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1" h="306">
                  <a:moveTo>
                    <a:pt x="336" y="199"/>
                  </a:moveTo>
                  <a:lnTo>
                    <a:pt x="336" y="199"/>
                  </a:lnTo>
                  <a:lnTo>
                    <a:pt x="313" y="206"/>
                  </a:lnTo>
                  <a:lnTo>
                    <a:pt x="313" y="206"/>
                  </a:lnTo>
                  <a:lnTo>
                    <a:pt x="310" y="205"/>
                  </a:lnTo>
                  <a:lnTo>
                    <a:pt x="305" y="208"/>
                  </a:lnTo>
                  <a:lnTo>
                    <a:pt x="305" y="208"/>
                  </a:lnTo>
                  <a:lnTo>
                    <a:pt x="302" y="219"/>
                  </a:lnTo>
                  <a:lnTo>
                    <a:pt x="302" y="219"/>
                  </a:lnTo>
                  <a:lnTo>
                    <a:pt x="294" y="223"/>
                  </a:lnTo>
                  <a:lnTo>
                    <a:pt x="294" y="223"/>
                  </a:lnTo>
                  <a:lnTo>
                    <a:pt x="294" y="223"/>
                  </a:lnTo>
                  <a:lnTo>
                    <a:pt x="290" y="222"/>
                  </a:lnTo>
                  <a:lnTo>
                    <a:pt x="245" y="216"/>
                  </a:lnTo>
                  <a:lnTo>
                    <a:pt x="245" y="216"/>
                  </a:lnTo>
                  <a:lnTo>
                    <a:pt x="245" y="216"/>
                  </a:lnTo>
                  <a:lnTo>
                    <a:pt x="245" y="216"/>
                  </a:lnTo>
                  <a:lnTo>
                    <a:pt x="243" y="216"/>
                  </a:lnTo>
                  <a:lnTo>
                    <a:pt x="127" y="223"/>
                  </a:lnTo>
                  <a:lnTo>
                    <a:pt x="127" y="223"/>
                  </a:lnTo>
                  <a:lnTo>
                    <a:pt x="127" y="223"/>
                  </a:lnTo>
                  <a:lnTo>
                    <a:pt x="130" y="306"/>
                  </a:lnTo>
                  <a:lnTo>
                    <a:pt x="66" y="287"/>
                  </a:lnTo>
                  <a:lnTo>
                    <a:pt x="52" y="299"/>
                  </a:lnTo>
                  <a:lnTo>
                    <a:pt x="52" y="299"/>
                  </a:lnTo>
                  <a:lnTo>
                    <a:pt x="32" y="285"/>
                  </a:lnTo>
                  <a:lnTo>
                    <a:pt x="23" y="273"/>
                  </a:lnTo>
                  <a:lnTo>
                    <a:pt x="20" y="265"/>
                  </a:lnTo>
                  <a:lnTo>
                    <a:pt x="20" y="265"/>
                  </a:lnTo>
                  <a:lnTo>
                    <a:pt x="0" y="253"/>
                  </a:lnTo>
                  <a:lnTo>
                    <a:pt x="0" y="253"/>
                  </a:lnTo>
                  <a:lnTo>
                    <a:pt x="12" y="177"/>
                  </a:lnTo>
                  <a:lnTo>
                    <a:pt x="51" y="152"/>
                  </a:lnTo>
                  <a:lnTo>
                    <a:pt x="66" y="92"/>
                  </a:lnTo>
                  <a:lnTo>
                    <a:pt x="103" y="98"/>
                  </a:lnTo>
                  <a:lnTo>
                    <a:pt x="124" y="56"/>
                  </a:lnTo>
                  <a:lnTo>
                    <a:pt x="220" y="0"/>
                  </a:lnTo>
                  <a:lnTo>
                    <a:pt x="263" y="9"/>
                  </a:lnTo>
                  <a:lnTo>
                    <a:pt x="263" y="9"/>
                  </a:lnTo>
                  <a:lnTo>
                    <a:pt x="296" y="110"/>
                  </a:lnTo>
                  <a:lnTo>
                    <a:pt x="296" y="110"/>
                  </a:lnTo>
                  <a:lnTo>
                    <a:pt x="350" y="146"/>
                  </a:lnTo>
                  <a:lnTo>
                    <a:pt x="350" y="146"/>
                  </a:lnTo>
                  <a:lnTo>
                    <a:pt x="361" y="174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Freeform: Shape 106"/>
            <p:cNvSpPr/>
            <p:nvPr/>
          </p:nvSpPr>
          <p:spPr>
            <a:xfrm>
              <a:off x="8413200" y="4728960"/>
              <a:ext cx="143640" cy="312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0" h="869">
                  <a:moveTo>
                    <a:pt x="200" y="61"/>
                  </a:moveTo>
                  <a:lnTo>
                    <a:pt x="400" y="176"/>
                  </a:lnTo>
                  <a:cubicBezTo>
                    <a:pt x="394" y="382"/>
                    <a:pt x="365" y="584"/>
                    <a:pt x="316" y="778"/>
                  </a:cubicBezTo>
                  <a:lnTo>
                    <a:pt x="309" y="781"/>
                  </a:lnTo>
                  <a:lnTo>
                    <a:pt x="304" y="782"/>
                  </a:lnTo>
                  <a:lnTo>
                    <a:pt x="264" y="787"/>
                  </a:lnTo>
                  <a:lnTo>
                    <a:pt x="239" y="841"/>
                  </a:lnTo>
                  <a:lnTo>
                    <a:pt x="99" y="869"/>
                  </a:lnTo>
                  <a:lnTo>
                    <a:pt x="85" y="816"/>
                  </a:lnTo>
                  <a:lnTo>
                    <a:pt x="28" y="754"/>
                  </a:lnTo>
                  <a:lnTo>
                    <a:pt x="107" y="736"/>
                  </a:lnTo>
                  <a:lnTo>
                    <a:pt x="82" y="708"/>
                  </a:lnTo>
                  <a:lnTo>
                    <a:pt x="67" y="601"/>
                  </a:lnTo>
                  <a:lnTo>
                    <a:pt x="53" y="584"/>
                  </a:lnTo>
                  <a:lnTo>
                    <a:pt x="29" y="567"/>
                  </a:lnTo>
                  <a:lnTo>
                    <a:pt x="8" y="532"/>
                  </a:lnTo>
                  <a:lnTo>
                    <a:pt x="0" y="495"/>
                  </a:lnTo>
                  <a:lnTo>
                    <a:pt x="88" y="359"/>
                  </a:lnTo>
                  <a:lnTo>
                    <a:pt x="105" y="168"/>
                  </a:lnTo>
                  <a:lnTo>
                    <a:pt x="68" y="107"/>
                  </a:lnTo>
                  <a:lnTo>
                    <a:pt x="57" y="25"/>
                  </a:lnTo>
                  <a:lnTo>
                    <a:pt x="99" y="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Freeform: Shape 107"/>
            <p:cNvSpPr/>
            <p:nvPr/>
          </p:nvSpPr>
          <p:spPr>
            <a:xfrm>
              <a:off x="8238240" y="4917240"/>
              <a:ext cx="195120" cy="18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3" h="523">
                  <a:moveTo>
                    <a:pt x="342" y="376"/>
                  </a:moveTo>
                  <a:lnTo>
                    <a:pt x="342" y="376"/>
                  </a:lnTo>
                  <a:lnTo>
                    <a:pt x="283" y="438"/>
                  </a:lnTo>
                  <a:lnTo>
                    <a:pt x="270" y="493"/>
                  </a:lnTo>
                  <a:lnTo>
                    <a:pt x="269" y="498"/>
                  </a:lnTo>
                  <a:lnTo>
                    <a:pt x="157" y="523"/>
                  </a:lnTo>
                  <a:lnTo>
                    <a:pt x="111" y="441"/>
                  </a:lnTo>
                  <a:lnTo>
                    <a:pt x="66" y="407"/>
                  </a:lnTo>
                  <a:lnTo>
                    <a:pt x="0" y="410"/>
                  </a:lnTo>
                  <a:lnTo>
                    <a:pt x="0" y="410"/>
                  </a:lnTo>
                  <a:lnTo>
                    <a:pt x="4" y="264"/>
                  </a:lnTo>
                  <a:lnTo>
                    <a:pt x="52" y="174"/>
                  </a:lnTo>
                  <a:lnTo>
                    <a:pt x="52" y="174"/>
                  </a:lnTo>
                  <a:lnTo>
                    <a:pt x="39" y="120"/>
                  </a:lnTo>
                  <a:lnTo>
                    <a:pt x="64" y="22"/>
                  </a:lnTo>
                  <a:lnTo>
                    <a:pt x="129" y="0"/>
                  </a:lnTo>
                  <a:lnTo>
                    <a:pt x="129" y="0"/>
                  </a:lnTo>
                  <a:lnTo>
                    <a:pt x="196" y="48"/>
                  </a:lnTo>
                  <a:lnTo>
                    <a:pt x="196" y="48"/>
                  </a:lnTo>
                  <a:lnTo>
                    <a:pt x="233" y="30"/>
                  </a:lnTo>
                  <a:lnTo>
                    <a:pt x="233" y="30"/>
                  </a:lnTo>
                  <a:lnTo>
                    <a:pt x="284" y="56"/>
                  </a:lnTo>
                  <a:lnTo>
                    <a:pt x="284" y="56"/>
                  </a:lnTo>
                  <a:lnTo>
                    <a:pt x="326" y="44"/>
                  </a:lnTo>
                  <a:lnTo>
                    <a:pt x="326" y="44"/>
                  </a:lnTo>
                  <a:lnTo>
                    <a:pt x="326" y="44"/>
                  </a:lnTo>
                  <a:lnTo>
                    <a:pt x="326" y="44"/>
                  </a:lnTo>
                  <a:lnTo>
                    <a:pt x="360" y="28"/>
                  </a:lnTo>
                  <a:lnTo>
                    <a:pt x="444" y="44"/>
                  </a:lnTo>
                  <a:lnTo>
                    <a:pt x="444" y="44"/>
                  </a:lnTo>
                  <a:lnTo>
                    <a:pt x="461" y="22"/>
                  </a:lnTo>
                  <a:lnTo>
                    <a:pt x="461" y="22"/>
                  </a:lnTo>
                  <a:lnTo>
                    <a:pt x="474" y="19"/>
                  </a:lnTo>
                  <a:lnTo>
                    <a:pt x="474" y="19"/>
                  </a:lnTo>
                  <a:lnTo>
                    <a:pt x="474" y="19"/>
                  </a:lnTo>
                  <a:lnTo>
                    <a:pt x="474" y="19"/>
                  </a:lnTo>
                  <a:lnTo>
                    <a:pt x="475" y="19"/>
                  </a:lnTo>
                  <a:lnTo>
                    <a:pt x="494" y="9"/>
                  </a:lnTo>
                  <a:lnTo>
                    <a:pt x="494" y="9"/>
                  </a:lnTo>
                  <a:lnTo>
                    <a:pt x="494" y="9"/>
                  </a:lnTo>
                  <a:lnTo>
                    <a:pt x="515" y="44"/>
                  </a:lnTo>
                  <a:lnTo>
                    <a:pt x="515" y="44"/>
                  </a:lnTo>
                  <a:lnTo>
                    <a:pt x="543" y="93"/>
                  </a:lnTo>
                  <a:lnTo>
                    <a:pt x="388" y="40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" name="Freeform: Shape 108"/>
            <p:cNvSpPr/>
            <p:nvPr/>
          </p:nvSpPr>
          <p:spPr>
            <a:xfrm>
              <a:off x="8139960" y="4971600"/>
              <a:ext cx="73080" cy="124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4" h="347">
                  <a:moveTo>
                    <a:pt x="204" y="273"/>
                  </a:moveTo>
                  <a:lnTo>
                    <a:pt x="204" y="273"/>
                  </a:lnTo>
                  <a:lnTo>
                    <a:pt x="53" y="347"/>
                  </a:lnTo>
                  <a:lnTo>
                    <a:pt x="11" y="327"/>
                  </a:lnTo>
                  <a:lnTo>
                    <a:pt x="11" y="327"/>
                  </a:lnTo>
                  <a:lnTo>
                    <a:pt x="19" y="324"/>
                  </a:lnTo>
                  <a:lnTo>
                    <a:pt x="19" y="324"/>
                  </a:lnTo>
                  <a:lnTo>
                    <a:pt x="0" y="237"/>
                  </a:lnTo>
                  <a:lnTo>
                    <a:pt x="0" y="237"/>
                  </a:lnTo>
                  <a:lnTo>
                    <a:pt x="22" y="173"/>
                  </a:lnTo>
                  <a:lnTo>
                    <a:pt x="31" y="161"/>
                  </a:lnTo>
                  <a:lnTo>
                    <a:pt x="31" y="161"/>
                  </a:lnTo>
                  <a:lnTo>
                    <a:pt x="27" y="90"/>
                  </a:lnTo>
                  <a:lnTo>
                    <a:pt x="24" y="7"/>
                  </a:lnTo>
                  <a:lnTo>
                    <a:pt x="24" y="7"/>
                  </a:lnTo>
                  <a:lnTo>
                    <a:pt x="140" y="0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68" y="127"/>
                  </a:lnTo>
                  <a:lnTo>
                    <a:pt x="173" y="234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" name="Freeform: Shape 109"/>
            <p:cNvSpPr/>
            <p:nvPr/>
          </p:nvSpPr>
          <p:spPr>
            <a:xfrm>
              <a:off x="7233120" y="5070240"/>
              <a:ext cx="66600" cy="80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6" h="224">
                  <a:moveTo>
                    <a:pt x="39" y="27"/>
                  </a:moveTo>
                  <a:lnTo>
                    <a:pt x="47" y="5"/>
                  </a:lnTo>
                  <a:lnTo>
                    <a:pt x="154" y="0"/>
                  </a:lnTo>
                  <a:lnTo>
                    <a:pt x="180" y="34"/>
                  </a:lnTo>
                  <a:lnTo>
                    <a:pt x="165" y="59"/>
                  </a:lnTo>
                  <a:lnTo>
                    <a:pt x="186" y="140"/>
                  </a:lnTo>
                  <a:lnTo>
                    <a:pt x="157" y="202"/>
                  </a:lnTo>
                  <a:lnTo>
                    <a:pt x="157" y="202"/>
                  </a:lnTo>
                  <a:lnTo>
                    <a:pt x="141" y="186"/>
                  </a:lnTo>
                  <a:lnTo>
                    <a:pt x="70" y="224"/>
                  </a:lnTo>
                  <a:lnTo>
                    <a:pt x="70" y="224"/>
                  </a:lnTo>
                  <a:lnTo>
                    <a:pt x="30" y="144"/>
                  </a:lnTo>
                  <a:lnTo>
                    <a:pt x="0" y="107"/>
                  </a:lnTo>
                  <a:lnTo>
                    <a:pt x="0" y="10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" name="Freeform: Shape 110"/>
            <p:cNvSpPr/>
            <p:nvPr/>
          </p:nvSpPr>
          <p:spPr>
            <a:xfrm>
              <a:off x="6991560" y="4949640"/>
              <a:ext cx="212400" cy="224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1" h="625">
                  <a:moveTo>
                    <a:pt x="34" y="268"/>
                  </a:moveTo>
                  <a:lnTo>
                    <a:pt x="0" y="143"/>
                  </a:lnTo>
                  <a:lnTo>
                    <a:pt x="9" y="78"/>
                  </a:lnTo>
                  <a:lnTo>
                    <a:pt x="88" y="0"/>
                  </a:lnTo>
                  <a:lnTo>
                    <a:pt x="42" y="113"/>
                  </a:lnTo>
                  <a:lnTo>
                    <a:pt x="90" y="141"/>
                  </a:lnTo>
                  <a:lnTo>
                    <a:pt x="79" y="48"/>
                  </a:lnTo>
                  <a:lnTo>
                    <a:pt x="158" y="22"/>
                  </a:lnTo>
                  <a:lnTo>
                    <a:pt x="218" y="42"/>
                  </a:lnTo>
                  <a:lnTo>
                    <a:pt x="226" y="78"/>
                  </a:lnTo>
                  <a:lnTo>
                    <a:pt x="313" y="70"/>
                  </a:lnTo>
                  <a:lnTo>
                    <a:pt x="366" y="104"/>
                  </a:lnTo>
                  <a:lnTo>
                    <a:pt x="474" y="65"/>
                  </a:lnTo>
                  <a:lnTo>
                    <a:pt x="496" y="107"/>
                  </a:lnTo>
                  <a:lnTo>
                    <a:pt x="558" y="148"/>
                  </a:lnTo>
                  <a:lnTo>
                    <a:pt x="532" y="199"/>
                  </a:lnTo>
                  <a:lnTo>
                    <a:pt x="591" y="189"/>
                  </a:lnTo>
                  <a:lnTo>
                    <a:pt x="591" y="189"/>
                  </a:lnTo>
                  <a:lnTo>
                    <a:pt x="591" y="189"/>
                  </a:lnTo>
                  <a:lnTo>
                    <a:pt x="591" y="189"/>
                  </a:lnTo>
                  <a:lnTo>
                    <a:pt x="521" y="334"/>
                  </a:lnTo>
                  <a:lnTo>
                    <a:pt x="549" y="377"/>
                  </a:lnTo>
                  <a:lnTo>
                    <a:pt x="549" y="377"/>
                  </a:lnTo>
                  <a:lnTo>
                    <a:pt x="512" y="430"/>
                  </a:lnTo>
                  <a:lnTo>
                    <a:pt x="367" y="442"/>
                  </a:lnTo>
                  <a:lnTo>
                    <a:pt x="392" y="574"/>
                  </a:lnTo>
                  <a:lnTo>
                    <a:pt x="290" y="625"/>
                  </a:lnTo>
                  <a:lnTo>
                    <a:pt x="290" y="625"/>
                  </a:lnTo>
                  <a:lnTo>
                    <a:pt x="263" y="597"/>
                  </a:lnTo>
                  <a:lnTo>
                    <a:pt x="263" y="597"/>
                  </a:lnTo>
                  <a:lnTo>
                    <a:pt x="263" y="597"/>
                  </a:lnTo>
                  <a:lnTo>
                    <a:pt x="245" y="475"/>
                  </a:lnTo>
                  <a:lnTo>
                    <a:pt x="223" y="428"/>
                  </a:lnTo>
                  <a:lnTo>
                    <a:pt x="243" y="320"/>
                  </a:lnTo>
                  <a:lnTo>
                    <a:pt x="243" y="320"/>
                  </a:lnTo>
                  <a:lnTo>
                    <a:pt x="243" y="320"/>
                  </a:lnTo>
                  <a:lnTo>
                    <a:pt x="153" y="323"/>
                  </a:lnTo>
                  <a:lnTo>
                    <a:pt x="122" y="273"/>
                  </a:lnTo>
                  <a:lnTo>
                    <a:pt x="122" y="273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" name="Freeform: Shape 111"/>
            <p:cNvSpPr/>
            <p:nvPr/>
          </p:nvSpPr>
          <p:spPr>
            <a:xfrm>
              <a:off x="6888240" y="4936680"/>
              <a:ext cx="197640" cy="33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0" h="940">
                  <a:moveTo>
                    <a:pt x="164" y="708"/>
                  </a:moveTo>
                  <a:lnTo>
                    <a:pt x="164" y="708"/>
                  </a:lnTo>
                  <a:lnTo>
                    <a:pt x="116" y="677"/>
                  </a:lnTo>
                  <a:lnTo>
                    <a:pt x="68" y="681"/>
                  </a:lnTo>
                  <a:lnTo>
                    <a:pt x="0" y="621"/>
                  </a:lnTo>
                  <a:lnTo>
                    <a:pt x="7" y="574"/>
                  </a:lnTo>
                  <a:lnTo>
                    <a:pt x="87" y="481"/>
                  </a:lnTo>
                  <a:lnTo>
                    <a:pt x="56" y="292"/>
                  </a:lnTo>
                  <a:lnTo>
                    <a:pt x="56" y="292"/>
                  </a:lnTo>
                  <a:lnTo>
                    <a:pt x="91" y="253"/>
                  </a:lnTo>
                  <a:lnTo>
                    <a:pt x="91" y="253"/>
                  </a:lnTo>
                  <a:lnTo>
                    <a:pt x="83" y="211"/>
                  </a:lnTo>
                  <a:lnTo>
                    <a:pt x="166" y="170"/>
                  </a:lnTo>
                  <a:lnTo>
                    <a:pt x="183" y="98"/>
                  </a:lnTo>
                  <a:lnTo>
                    <a:pt x="284" y="66"/>
                  </a:lnTo>
                  <a:lnTo>
                    <a:pt x="363" y="0"/>
                  </a:lnTo>
                  <a:lnTo>
                    <a:pt x="375" y="36"/>
                  </a:lnTo>
                  <a:lnTo>
                    <a:pt x="296" y="112"/>
                  </a:lnTo>
                  <a:lnTo>
                    <a:pt x="287" y="179"/>
                  </a:lnTo>
                  <a:lnTo>
                    <a:pt x="321" y="304"/>
                  </a:lnTo>
                  <a:lnTo>
                    <a:pt x="321" y="304"/>
                  </a:lnTo>
                  <a:lnTo>
                    <a:pt x="409" y="309"/>
                  </a:lnTo>
                  <a:lnTo>
                    <a:pt x="409" y="309"/>
                  </a:lnTo>
                  <a:lnTo>
                    <a:pt x="440" y="359"/>
                  </a:lnTo>
                  <a:lnTo>
                    <a:pt x="440" y="359"/>
                  </a:lnTo>
                  <a:lnTo>
                    <a:pt x="530" y="356"/>
                  </a:lnTo>
                  <a:lnTo>
                    <a:pt x="530" y="356"/>
                  </a:lnTo>
                  <a:lnTo>
                    <a:pt x="510" y="464"/>
                  </a:lnTo>
                  <a:lnTo>
                    <a:pt x="510" y="464"/>
                  </a:lnTo>
                  <a:lnTo>
                    <a:pt x="532" y="511"/>
                  </a:lnTo>
                  <a:lnTo>
                    <a:pt x="550" y="633"/>
                  </a:lnTo>
                  <a:lnTo>
                    <a:pt x="550" y="633"/>
                  </a:lnTo>
                  <a:lnTo>
                    <a:pt x="524" y="582"/>
                  </a:lnTo>
                  <a:lnTo>
                    <a:pt x="524" y="582"/>
                  </a:lnTo>
                  <a:lnTo>
                    <a:pt x="502" y="605"/>
                  </a:lnTo>
                  <a:lnTo>
                    <a:pt x="412" y="607"/>
                  </a:lnTo>
                  <a:lnTo>
                    <a:pt x="405" y="671"/>
                  </a:lnTo>
                  <a:lnTo>
                    <a:pt x="431" y="793"/>
                  </a:lnTo>
                  <a:lnTo>
                    <a:pt x="411" y="940"/>
                  </a:lnTo>
                  <a:lnTo>
                    <a:pt x="375" y="916"/>
                  </a:lnTo>
                  <a:lnTo>
                    <a:pt x="400" y="852"/>
                  </a:lnTo>
                  <a:lnTo>
                    <a:pt x="347" y="833"/>
                  </a:lnTo>
                  <a:lnTo>
                    <a:pt x="280" y="837"/>
                  </a:lnTo>
                  <a:lnTo>
                    <a:pt x="251" y="802"/>
                  </a:lnTo>
                  <a:lnTo>
                    <a:pt x="234" y="770"/>
                  </a:lnTo>
                  <a:lnTo>
                    <a:pt x="187" y="730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" name="Freeform: Shape 112"/>
            <p:cNvSpPr/>
            <p:nvPr/>
          </p:nvSpPr>
          <p:spPr>
            <a:xfrm>
              <a:off x="6853680" y="5160240"/>
              <a:ext cx="93240" cy="130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0" h="363">
                  <a:moveTo>
                    <a:pt x="29" y="274"/>
                  </a:moveTo>
                  <a:lnTo>
                    <a:pt x="29" y="274"/>
                  </a:lnTo>
                  <a:lnTo>
                    <a:pt x="0" y="141"/>
                  </a:lnTo>
                  <a:lnTo>
                    <a:pt x="40" y="79"/>
                  </a:lnTo>
                  <a:lnTo>
                    <a:pt x="38" y="36"/>
                  </a:lnTo>
                  <a:lnTo>
                    <a:pt x="96" y="0"/>
                  </a:lnTo>
                  <a:lnTo>
                    <a:pt x="164" y="60"/>
                  </a:lnTo>
                  <a:lnTo>
                    <a:pt x="212" y="56"/>
                  </a:lnTo>
                  <a:lnTo>
                    <a:pt x="260" y="87"/>
                  </a:lnTo>
                  <a:lnTo>
                    <a:pt x="246" y="171"/>
                  </a:lnTo>
                  <a:lnTo>
                    <a:pt x="245" y="171"/>
                  </a:lnTo>
                  <a:lnTo>
                    <a:pt x="197" y="228"/>
                  </a:lnTo>
                  <a:lnTo>
                    <a:pt x="121" y="273"/>
                  </a:lnTo>
                  <a:lnTo>
                    <a:pt x="79" y="363"/>
                  </a:lnTo>
                  <a:lnTo>
                    <a:pt x="29" y="337"/>
                  </a:lnTo>
                  <a:close/>
                </a:path>
              </a:pathLst>
            </a:custGeom>
            <a:solidFill>
              <a:srgbClr val="006BBA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" name="Freeform: Shape 113"/>
            <p:cNvSpPr/>
            <p:nvPr/>
          </p:nvSpPr>
          <p:spPr>
            <a:xfrm>
              <a:off x="6593400" y="4429800"/>
              <a:ext cx="134640" cy="134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5" h="375">
                  <a:moveTo>
                    <a:pt x="187" y="375"/>
                  </a:moveTo>
                  <a:cubicBezTo>
                    <a:pt x="83" y="375"/>
                    <a:pt x="0" y="292"/>
                    <a:pt x="0" y="188"/>
                  </a:cubicBezTo>
                  <a:cubicBezTo>
                    <a:pt x="0" y="84"/>
                    <a:pt x="83" y="0"/>
                    <a:pt x="187" y="0"/>
                  </a:cubicBezTo>
                  <a:cubicBezTo>
                    <a:pt x="291" y="0"/>
                    <a:pt x="375" y="84"/>
                    <a:pt x="375" y="188"/>
                  </a:cubicBezTo>
                  <a:cubicBezTo>
                    <a:pt x="375" y="292"/>
                    <a:pt x="291" y="377"/>
                    <a:pt x="187" y="375"/>
                  </a:cubicBezTo>
                  <a:close/>
                  <a:moveTo>
                    <a:pt x="187" y="20"/>
                  </a:moveTo>
                  <a:cubicBezTo>
                    <a:pt x="94" y="20"/>
                    <a:pt x="20" y="95"/>
                    <a:pt x="20" y="188"/>
                  </a:cubicBezTo>
                  <a:cubicBezTo>
                    <a:pt x="20" y="281"/>
                    <a:pt x="94" y="355"/>
                    <a:pt x="187" y="355"/>
                  </a:cubicBezTo>
                  <a:cubicBezTo>
                    <a:pt x="280" y="355"/>
                    <a:pt x="355" y="281"/>
                    <a:pt x="355" y="188"/>
                  </a:cubicBezTo>
                  <a:cubicBezTo>
                    <a:pt x="355" y="96"/>
                    <a:pt x="279" y="20"/>
                    <a:pt x="187" y="2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" name="Freeform: Shape 114"/>
            <p:cNvSpPr/>
            <p:nvPr/>
          </p:nvSpPr>
          <p:spPr>
            <a:xfrm>
              <a:off x="6629040" y="4474080"/>
              <a:ext cx="18720" cy="18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" h="52">
                  <a:moveTo>
                    <a:pt x="26" y="52"/>
                  </a:moveTo>
                  <a:cubicBezTo>
                    <a:pt x="42" y="52"/>
                    <a:pt x="53" y="41"/>
                    <a:pt x="53" y="26"/>
                  </a:cubicBezTo>
                  <a:cubicBezTo>
                    <a:pt x="53" y="10"/>
                    <a:pt x="40" y="0"/>
                    <a:pt x="26" y="0"/>
                  </a:cubicBezTo>
                  <a:cubicBezTo>
                    <a:pt x="11" y="0"/>
                    <a:pt x="0" y="12"/>
                    <a:pt x="0" y="26"/>
                  </a:cubicBezTo>
                  <a:cubicBezTo>
                    <a:pt x="0" y="40"/>
                    <a:pt x="11" y="52"/>
                    <a:pt x="26" y="5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" name="Freeform: Shape 115"/>
            <p:cNvSpPr/>
            <p:nvPr/>
          </p:nvSpPr>
          <p:spPr>
            <a:xfrm>
              <a:off x="6674400" y="4474080"/>
              <a:ext cx="18360" cy="18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" h="52">
                  <a:moveTo>
                    <a:pt x="26" y="52"/>
                  </a:moveTo>
                  <a:cubicBezTo>
                    <a:pt x="41" y="52"/>
                    <a:pt x="52" y="41"/>
                    <a:pt x="52" y="26"/>
                  </a:cubicBezTo>
                  <a:cubicBezTo>
                    <a:pt x="52" y="10"/>
                    <a:pt x="40" y="0"/>
                    <a:pt x="26" y="0"/>
                  </a:cubicBezTo>
                  <a:cubicBezTo>
                    <a:pt x="10" y="0"/>
                    <a:pt x="0" y="12"/>
                    <a:pt x="0" y="26"/>
                  </a:cubicBezTo>
                  <a:cubicBezTo>
                    <a:pt x="0" y="40"/>
                    <a:pt x="10" y="52"/>
                    <a:pt x="26" y="5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" name="Freeform: Shape 116"/>
            <p:cNvSpPr/>
            <p:nvPr/>
          </p:nvSpPr>
          <p:spPr>
            <a:xfrm>
              <a:off x="6621480" y="4508280"/>
              <a:ext cx="77400" cy="34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6" h="97">
                  <a:moveTo>
                    <a:pt x="215" y="18"/>
                  </a:moveTo>
                  <a:cubicBezTo>
                    <a:pt x="218" y="12"/>
                    <a:pt x="215" y="4"/>
                    <a:pt x="207" y="1"/>
                  </a:cubicBezTo>
                  <a:cubicBezTo>
                    <a:pt x="201" y="-2"/>
                    <a:pt x="193" y="1"/>
                    <a:pt x="190" y="8"/>
                  </a:cubicBezTo>
                  <a:cubicBezTo>
                    <a:pt x="178" y="44"/>
                    <a:pt x="144" y="69"/>
                    <a:pt x="108" y="69"/>
                  </a:cubicBezTo>
                  <a:cubicBezTo>
                    <a:pt x="73" y="69"/>
                    <a:pt x="38" y="46"/>
                    <a:pt x="26" y="8"/>
                  </a:cubicBezTo>
                  <a:cubicBezTo>
                    <a:pt x="24" y="2"/>
                    <a:pt x="16" y="-2"/>
                    <a:pt x="9" y="1"/>
                  </a:cubicBezTo>
                  <a:cubicBezTo>
                    <a:pt x="2" y="2"/>
                    <a:pt x="-2" y="10"/>
                    <a:pt x="1" y="18"/>
                  </a:cubicBezTo>
                  <a:cubicBezTo>
                    <a:pt x="18" y="64"/>
                    <a:pt x="61" y="97"/>
                    <a:pt x="109" y="97"/>
                  </a:cubicBezTo>
                  <a:cubicBezTo>
                    <a:pt x="157" y="97"/>
                    <a:pt x="201" y="64"/>
                    <a:pt x="215" y="1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" name="Freeform: Shape 117"/>
            <p:cNvSpPr/>
            <p:nvPr/>
          </p:nvSpPr>
          <p:spPr>
            <a:xfrm>
              <a:off x="6844680" y="3998160"/>
              <a:ext cx="104400" cy="10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1" h="292">
                  <a:moveTo>
                    <a:pt x="146" y="292"/>
                  </a:moveTo>
                  <a:cubicBezTo>
                    <a:pt x="65" y="292"/>
                    <a:pt x="0" y="226"/>
                    <a:pt x="0" y="146"/>
                  </a:cubicBezTo>
                  <a:cubicBezTo>
                    <a:pt x="0" y="65"/>
                    <a:pt x="65" y="0"/>
                    <a:pt x="146" y="0"/>
                  </a:cubicBezTo>
                  <a:cubicBezTo>
                    <a:pt x="226" y="0"/>
                    <a:pt x="291" y="65"/>
                    <a:pt x="291" y="146"/>
                  </a:cubicBezTo>
                  <a:cubicBezTo>
                    <a:pt x="291" y="226"/>
                    <a:pt x="225" y="292"/>
                    <a:pt x="146" y="292"/>
                  </a:cubicBezTo>
                  <a:close/>
                  <a:moveTo>
                    <a:pt x="144" y="16"/>
                  </a:moveTo>
                  <a:cubicBezTo>
                    <a:pt x="73" y="16"/>
                    <a:pt x="14" y="74"/>
                    <a:pt x="14" y="146"/>
                  </a:cubicBezTo>
                  <a:cubicBezTo>
                    <a:pt x="14" y="217"/>
                    <a:pt x="73" y="276"/>
                    <a:pt x="144" y="276"/>
                  </a:cubicBezTo>
                  <a:cubicBezTo>
                    <a:pt x="215" y="276"/>
                    <a:pt x="274" y="217"/>
                    <a:pt x="274" y="146"/>
                  </a:cubicBezTo>
                  <a:cubicBezTo>
                    <a:pt x="274" y="73"/>
                    <a:pt x="217" y="16"/>
                    <a:pt x="144" y="1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" name="Freeform: Shape 118"/>
            <p:cNvSpPr/>
            <p:nvPr/>
          </p:nvSpPr>
          <p:spPr>
            <a:xfrm>
              <a:off x="6872039" y="4032359"/>
              <a:ext cx="14040" cy="1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" h="40">
                  <a:moveTo>
                    <a:pt x="20" y="40"/>
                  </a:moveTo>
                  <a:cubicBezTo>
                    <a:pt x="31" y="40"/>
                    <a:pt x="40" y="31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1"/>
                    <a:pt x="7" y="40"/>
                    <a:pt x="20" y="4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" name="Freeform: Shape 119"/>
            <p:cNvSpPr/>
            <p:nvPr/>
          </p:nvSpPr>
          <p:spPr>
            <a:xfrm>
              <a:off x="6906960" y="4032359"/>
              <a:ext cx="14400" cy="1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" h="40">
                  <a:moveTo>
                    <a:pt x="21" y="40"/>
                  </a:moveTo>
                  <a:cubicBezTo>
                    <a:pt x="31" y="40"/>
                    <a:pt x="41" y="31"/>
                    <a:pt x="41" y="20"/>
                  </a:cubicBezTo>
                  <a:cubicBezTo>
                    <a:pt x="41" y="9"/>
                    <a:pt x="31" y="0"/>
                    <a:pt x="21" y="0"/>
                  </a:cubicBezTo>
                  <a:cubicBezTo>
                    <a:pt x="10" y="0"/>
                    <a:pt x="0" y="9"/>
                    <a:pt x="0" y="20"/>
                  </a:cubicBezTo>
                  <a:cubicBezTo>
                    <a:pt x="0" y="31"/>
                    <a:pt x="10" y="40"/>
                    <a:pt x="21" y="4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1" name="Freeform: Shape 120"/>
            <p:cNvSpPr/>
            <p:nvPr/>
          </p:nvSpPr>
          <p:spPr>
            <a:xfrm>
              <a:off x="6866280" y="4058280"/>
              <a:ext cx="60480" cy="27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9" h="78">
                  <a:moveTo>
                    <a:pt x="168" y="15"/>
                  </a:moveTo>
                  <a:cubicBezTo>
                    <a:pt x="171" y="9"/>
                    <a:pt x="168" y="3"/>
                    <a:pt x="162" y="2"/>
                  </a:cubicBezTo>
                  <a:cubicBezTo>
                    <a:pt x="155" y="-2"/>
                    <a:pt x="149" y="2"/>
                    <a:pt x="148" y="8"/>
                  </a:cubicBezTo>
                  <a:cubicBezTo>
                    <a:pt x="138" y="37"/>
                    <a:pt x="112" y="56"/>
                    <a:pt x="84" y="56"/>
                  </a:cubicBezTo>
                  <a:cubicBezTo>
                    <a:pt x="56" y="56"/>
                    <a:pt x="30" y="36"/>
                    <a:pt x="20" y="8"/>
                  </a:cubicBezTo>
                  <a:cubicBezTo>
                    <a:pt x="19" y="3"/>
                    <a:pt x="13" y="0"/>
                    <a:pt x="6" y="2"/>
                  </a:cubicBezTo>
                  <a:cubicBezTo>
                    <a:pt x="2" y="3"/>
                    <a:pt x="-1" y="9"/>
                    <a:pt x="0" y="15"/>
                  </a:cubicBezTo>
                  <a:cubicBezTo>
                    <a:pt x="13" y="53"/>
                    <a:pt x="47" y="78"/>
                    <a:pt x="84" y="78"/>
                  </a:cubicBezTo>
                  <a:cubicBezTo>
                    <a:pt x="121" y="78"/>
                    <a:pt x="155" y="53"/>
                    <a:pt x="168" y="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Freeform: Shape 121"/>
            <p:cNvSpPr/>
            <p:nvPr/>
          </p:nvSpPr>
          <p:spPr>
            <a:xfrm>
              <a:off x="8049240" y="4329360"/>
              <a:ext cx="104400" cy="10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1" h="291">
                  <a:moveTo>
                    <a:pt x="145" y="291"/>
                  </a:moveTo>
                  <a:cubicBezTo>
                    <a:pt x="65" y="291"/>
                    <a:pt x="0" y="226"/>
                    <a:pt x="0" y="146"/>
                  </a:cubicBezTo>
                  <a:cubicBezTo>
                    <a:pt x="0" y="65"/>
                    <a:pt x="64" y="0"/>
                    <a:pt x="145" y="0"/>
                  </a:cubicBezTo>
                  <a:cubicBezTo>
                    <a:pt x="225" y="0"/>
                    <a:pt x="291" y="65"/>
                    <a:pt x="291" y="146"/>
                  </a:cubicBezTo>
                  <a:cubicBezTo>
                    <a:pt x="291" y="226"/>
                    <a:pt x="225" y="291"/>
                    <a:pt x="145" y="291"/>
                  </a:cubicBezTo>
                  <a:close/>
                  <a:moveTo>
                    <a:pt x="144" y="15"/>
                  </a:moveTo>
                  <a:cubicBezTo>
                    <a:pt x="73" y="15"/>
                    <a:pt x="14" y="74"/>
                    <a:pt x="14" y="146"/>
                  </a:cubicBezTo>
                  <a:cubicBezTo>
                    <a:pt x="14" y="217"/>
                    <a:pt x="73" y="276"/>
                    <a:pt x="144" y="276"/>
                  </a:cubicBezTo>
                  <a:cubicBezTo>
                    <a:pt x="215" y="276"/>
                    <a:pt x="274" y="217"/>
                    <a:pt x="274" y="146"/>
                  </a:cubicBezTo>
                  <a:cubicBezTo>
                    <a:pt x="274" y="73"/>
                    <a:pt x="217" y="15"/>
                    <a:pt x="144" y="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Freeform: Shape 122"/>
            <p:cNvSpPr/>
            <p:nvPr/>
          </p:nvSpPr>
          <p:spPr>
            <a:xfrm>
              <a:off x="8076600" y="4363200"/>
              <a:ext cx="14040" cy="1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" h="41">
                  <a:moveTo>
                    <a:pt x="20" y="41"/>
                  </a:moveTo>
                  <a:cubicBezTo>
                    <a:pt x="31" y="41"/>
                    <a:pt x="40" y="31"/>
                    <a:pt x="40" y="21"/>
                  </a:cubicBezTo>
                  <a:cubicBezTo>
                    <a:pt x="40" y="10"/>
                    <a:pt x="31" y="0"/>
                    <a:pt x="20" y="0"/>
                  </a:cubicBezTo>
                  <a:cubicBezTo>
                    <a:pt x="9" y="0"/>
                    <a:pt x="0" y="10"/>
                    <a:pt x="0" y="21"/>
                  </a:cubicBezTo>
                  <a:cubicBezTo>
                    <a:pt x="0" y="31"/>
                    <a:pt x="9" y="41"/>
                    <a:pt x="20" y="4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4" name="Freeform: Shape 123"/>
            <p:cNvSpPr/>
            <p:nvPr/>
          </p:nvSpPr>
          <p:spPr>
            <a:xfrm>
              <a:off x="8111520" y="4363200"/>
              <a:ext cx="14400" cy="1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" h="41">
                  <a:moveTo>
                    <a:pt x="21" y="41"/>
                  </a:moveTo>
                  <a:cubicBezTo>
                    <a:pt x="31" y="41"/>
                    <a:pt x="41" y="31"/>
                    <a:pt x="41" y="21"/>
                  </a:cubicBezTo>
                  <a:cubicBezTo>
                    <a:pt x="41" y="10"/>
                    <a:pt x="31" y="0"/>
                    <a:pt x="21" y="0"/>
                  </a:cubicBezTo>
                  <a:cubicBezTo>
                    <a:pt x="10" y="0"/>
                    <a:pt x="0" y="10"/>
                    <a:pt x="0" y="21"/>
                  </a:cubicBezTo>
                  <a:cubicBezTo>
                    <a:pt x="0" y="31"/>
                    <a:pt x="10" y="41"/>
                    <a:pt x="21" y="4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5" name="Freeform: Shape 124"/>
            <p:cNvSpPr/>
            <p:nvPr/>
          </p:nvSpPr>
          <p:spPr>
            <a:xfrm>
              <a:off x="8070840" y="4389120"/>
              <a:ext cx="60480" cy="2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9" h="77">
                  <a:moveTo>
                    <a:pt x="168" y="15"/>
                  </a:moveTo>
                  <a:cubicBezTo>
                    <a:pt x="171" y="9"/>
                    <a:pt x="168" y="3"/>
                    <a:pt x="161" y="1"/>
                  </a:cubicBezTo>
                  <a:cubicBezTo>
                    <a:pt x="155" y="-2"/>
                    <a:pt x="149" y="1"/>
                    <a:pt x="147" y="8"/>
                  </a:cubicBezTo>
                  <a:cubicBezTo>
                    <a:pt x="138" y="37"/>
                    <a:pt x="112" y="56"/>
                    <a:pt x="84" y="56"/>
                  </a:cubicBezTo>
                  <a:cubicBezTo>
                    <a:pt x="56" y="56"/>
                    <a:pt x="30" y="35"/>
                    <a:pt x="20" y="8"/>
                  </a:cubicBezTo>
                  <a:cubicBezTo>
                    <a:pt x="19" y="3"/>
                    <a:pt x="13" y="0"/>
                    <a:pt x="6" y="1"/>
                  </a:cubicBezTo>
                  <a:cubicBezTo>
                    <a:pt x="2" y="3"/>
                    <a:pt x="-1" y="9"/>
                    <a:pt x="0" y="15"/>
                  </a:cubicBezTo>
                  <a:cubicBezTo>
                    <a:pt x="13" y="53"/>
                    <a:pt x="47" y="77"/>
                    <a:pt x="84" y="77"/>
                  </a:cubicBezTo>
                  <a:cubicBezTo>
                    <a:pt x="123" y="77"/>
                    <a:pt x="155" y="53"/>
                    <a:pt x="168" y="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6" name="Freeform: Shape 125"/>
            <p:cNvSpPr/>
            <p:nvPr/>
          </p:nvSpPr>
          <p:spPr>
            <a:xfrm>
              <a:off x="7108199" y="4137840"/>
              <a:ext cx="104400" cy="10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1" h="291">
                  <a:moveTo>
                    <a:pt x="146" y="291"/>
                  </a:moveTo>
                  <a:cubicBezTo>
                    <a:pt x="65" y="291"/>
                    <a:pt x="0" y="226"/>
                    <a:pt x="0" y="146"/>
                  </a:cubicBezTo>
                  <a:cubicBezTo>
                    <a:pt x="0" y="65"/>
                    <a:pt x="65" y="0"/>
                    <a:pt x="146" y="0"/>
                  </a:cubicBezTo>
                  <a:cubicBezTo>
                    <a:pt x="226" y="0"/>
                    <a:pt x="291" y="65"/>
                    <a:pt x="291" y="146"/>
                  </a:cubicBezTo>
                  <a:cubicBezTo>
                    <a:pt x="291" y="226"/>
                    <a:pt x="226" y="291"/>
                    <a:pt x="146" y="291"/>
                  </a:cubicBezTo>
                  <a:close/>
                  <a:moveTo>
                    <a:pt x="146" y="15"/>
                  </a:moveTo>
                  <a:cubicBezTo>
                    <a:pt x="74" y="15"/>
                    <a:pt x="15" y="74"/>
                    <a:pt x="15" y="146"/>
                  </a:cubicBezTo>
                  <a:cubicBezTo>
                    <a:pt x="15" y="217"/>
                    <a:pt x="74" y="276"/>
                    <a:pt x="146" y="276"/>
                  </a:cubicBezTo>
                  <a:cubicBezTo>
                    <a:pt x="217" y="276"/>
                    <a:pt x="276" y="217"/>
                    <a:pt x="276" y="146"/>
                  </a:cubicBezTo>
                  <a:cubicBezTo>
                    <a:pt x="276" y="74"/>
                    <a:pt x="217" y="15"/>
                    <a:pt x="146" y="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7" name="Freeform: Shape 126"/>
            <p:cNvSpPr/>
            <p:nvPr/>
          </p:nvSpPr>
          <p:spPr>
            <a:xfrm>
              <a:off x="7135560" y="4171679"/>
              <a:ext cx="14040" cy="1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" h="41">
                  <a:moveTo>
                    <a:pt x="20" y="41"/>
                  </a:moveTo>
                  <a:cubicBezTo>
                    <a:pt x="31" y="41"/>
                    <a:pt x="40" y="31"/>
                    <a:pt x="40" y="21"/>
                  </a:cubicBezTo>
                  <a:cubicBezTo>
                    <a:pt x="40" y="10"/>
                    <a:pt x="31" y="0"/>
                    <a:pt x="20" y="0"/>
                  </a:cubicBezTo>
                  <a:cubicBezTo>
                    <a:pt x="9" y="0"/>
                    <a:pt x="0" y="10"/>
                    <a:pt x="0" y="21"/>
                  </a:cubicBezTo>
                  <a:cubicBezTo>
                    <a:pt x="0" y="31"/>
                    <a:pt x="9" y="41"/>
                    <a:pt x="20" y="4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8" name="Freeform: Shape 127"/>
            <p:cNvSpPr/>
            <p:nvPr/>
          </p:nvSpPr>
          <p:spPr>
            <a:xfrm>
              <a:off x="7170840" y="4171679"/>
              <a:ext cx="14040" cy="1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" h="41">
                  <a:moveTo>
                    <a:pt x="20" y="41"/>
                  </a:moveTo>
                  <a:cubicBezTo>
                    <a:pt x="31" y="41"/>
                    <a:pt x="40" y="31"/>
                    <a:pt x="40" y="21"/>
                  </a:cubicBezTo>
                  <a:cubicBezTo>
                    <a:pt x="40" y="10"/>
                    <a:pt x="31" y="0"/>
                    <a:pt x="20" y="0"/>
                  </a:cubicBezTo>
                  <a:cubicBezTo>
                    <a:pt x="9" y="0"/>
                    <a:pt x="0" y="10"/>
                    <a:pt x="0" y="21"/>
                  </a:cubicBezTo>
                  <a:cubicBezTo>
                    <a:pt x="0" y="31"/>
                    <a:pt x="9" y="41"/>
                    <a:pt x="20" y="4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9" name="Freeform: Shape 128"/>
            <p:cNvSpPr/>
            <p:nvPr/>
          </p:nvSpPr>
          <p:spPr>
            <a:xfrm>
              <a:off x="7130520" y="4197600"/>
              <a:ext cx="60480" cy="2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9" h="77">
                  <a:moveTo>
                    <a:pt x="168" y="15"/>
                  </a:moveTo>
                  <a:cubicBezTo>
                    <a:pt x="172" y="9"/>
                    <a:pt x="168" y="3"/>
                    <a:pt x="162" y="1"/>
                  </a:cubicBezTo>
                  <a:cubicBezTo>
                    <a:pt x="156" y="-2"/>
                    <a:pt x="150" y="1"/>
                    <a:pt x="148" y="8"/>
                  </a:cubicBezTo>
                  <a:cubicBezTo>
                    <a:pt x="139" y="37"/>
                    <a:pt x="113" y="56"/>
                    <a:pt x="85" y="56"/>
                  </a:cubicBezTo>
                  <a:cubicBezTo>
                    <a:pt x="57" y="56"/>
                    <a:pt x="30" y="35"/>
                    <a:pt x="21" y="8"/>
                  </a:cubicBezTo>
                  <a:cubicBezTo>
                    <a:pt x="20" y="3"/>
                    <a:pt x="13" y="0"/>
                    <a:pt x="7" y="1"/>
                  </a:cubicBezTo>
                  <a:cubicBezTo>
                    <a:pt x="2" y="3"/>
                    <a:pt x="-1" y="9"/>
                    <a:pt x="1" y="15"/>
                  </a:cubicBezTo>
                  <a:cubicBezTo>
                    <a:pt x="13" y="52"/>
                    <a:pt x="47" y="77"/>
                    <a:pt x="85" y="77"/>
                  </a:cubicBezTo>
                  <a:cubicBezTo>
                    <a:pt x="122" y="77"/>
                    <a:pt x="156" y="52"/>
                    <a:pt x="168" y="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0" name="Freeform: Shape 129"/>
            <p:cNvSpPr/>
            <p:nvPr/>
          </p:nvSpPr>
          <p:spPr>
            <a:xfrm>
              <a:off x="8119440" y="4113720"/>
              <a:ext cx="7452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47" y="208"/>
                    <a:pt x="0" y="161"/>
                    <a:pt x="0" y="104"/>
                  </a:cubicBezTo>
                  <a:cubicBezTo>
                    <a:pt x="0" y="47"/>
                    <a:pt x="47" y="0"/>
                    <a:pt x="104" y="0"/>
                  </a:cubicBezTo>
                  <a:cubicBezTo>
                    <a:pt x="161" y="0"/>
                    <a:pt x="208" y="47"/>
                    <a:pt x="208" y="104"/>
                  </a:cubicBezTo>
                  <a:cubicBezTo>
                    <a:pt x="208" y="161"/>
                    <a:pt x="161" y="209"/>
                    <a:pt x="104" y="208"/>
                  </a:cubicBezTo>
                  <a:close/>
                  <a:moveTo>
                    <a:pt x="102" y="11"/>
                  </a:moveTo>
                  <a:cubicBezTo>
                    <a:pt x="51" y="11"/>
                    <a:pt x="9" y="53"/>
                    <a:pt x="9" y="104"/>
                  </a:cubicBezTo>
                  <a:cubicBezTo>
                    <a:pt x="9" y="155"/>
                    <a:pt x="50" y="197"/>
                    <a:pt x="102" y="197"/>
                  </a:cubicBezTo>
                  <a:cubicBezTo>
                    <a:pt x="153" y="197"/>
                    <a:pt x="196" y="155"/>
                    <a:pt x="196" y="104"/>
                  </a:cubicBezTo>
                  <a:cubicBezTo>
                    <a:pt x="196" y="53"/>
                    <a:pt x="155" y="11"/>
                    <a:pt x="102" y="1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1" name="Freeform: Shape 130"/>
            <p:cNvSpPr/>
            <p:nvPr/>
          </p:nvSpPr>
          <p:spPr>
            <a:xfrm>
              <a:off x="8138880" y="4138200"/>
              <a:ext cx="972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28">
                  <a:moveTo>
                    <a:pt x="14" y="28"/>
                  </a:moveTo>
                  <a:cubicBezTo>
                    <a:pt x="22" y="28"/>
                    <a:pt x="28" y="21"/>
                    <a:pt x="28" y="14"/>
                  </a:cubicBezTo>
                  <a:cubicBezTo>
                    <a:pt x="28" y="6"/>
                    <a:pt x="21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1"/>
                    <a:pt x="7" y="28"/>
                    <a:pt x="14" y="2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2" name="Freeform: Shape 131"/>
            <p:cNvSpPr/>
            <p:nvPr/>
          </p:nvSpPr>
          <p:spPr>
            <a:xfrm>
              <a:off x="8164080" y="4138200"/>
              <a:ext cx="972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28">
                  <a:moveTo>
                    <a:pt x="14" y="28"/>
                  </a:moveTo>
                  <a:cubicBezTo>
                    <a:pt x="22" y="28"/>
                    <a:pt x="28" y="21"/>
                    <a:pt x="28" y="14"/>
                  </a:cubicBezTo>
                  <a:cubicBezTo>
                    <a:pt x="28" y="6"/>
                    <a:pt x="22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1"/>
                    <a:pt x="6" y="28"/>
                    <a:pt x="14" y="2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3" name="Freeform: Shape 132"/>
            <p:cNvSpPr/>
            <p:nvPr/>
          </p:nvSpPr>
          <p:spPr>
            <a:xfrm>
              <a:off x="8134200" y="4158000"/>
              <a:ext cx="4248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9" h="53">
                  <a:moveTo>
                    <a:pt x="119" y="10"/>
                  </a:moveTo>
                  <a:cubicBezTo>
                    <a:pt x="120" y="7"/>
                    <a:pt x="119" y="2"/>
                    <a:pt x="114" y="1"/>
                  </a:cubicBezTo>
                  <a:cubicBezTo>
                    <a:pt x="111" y="-1"/>
                    <a:pt x="106" y="1"/>
                    <a:pt x="105" y="5"/>
                  </a:cubicBezTo>
                  <a:cubicBezTo>
                    <a:pt x="99" y="25"/>
                    <a:pt x="80" y="39"/>
                    <a:pt x="60" y="39"/>
                  </a:cubicBezTo>
                  <a:cubicBezTo>
                    <a:pt x="40" y="39"/>
                    <a:pt x="23" y="25"/>
                    <a:pt x="15" y="5"/>
                  </a:cubicBezTo>
                  <a:cubicBezTo>
                    <a:pt x="13" y="1"/>
                    <a:pt x="10" y="-1"/>
                    <a:pt x="6" y="1"/>
                  </a:cubicBezTo>
                  <a:cubicBezTo>
                    <a:pt x="1" y="2"/>
                    <a:pt x="-1" y="5"/>
                    <a:pt x="1" y="10"/>
                  </a:cubicBezTo>
                  <a:cubicBezTo>
                    <a:pt x="10" y="36"/>
                    <a:pt x="35" y="53"/>
                    <a:pt x="61" y="53"/>
                  </a:cubicBezTo>
                  <a:cubicBezTo>
                    <a:pt x="89" y="53"/>
                    <a:pt x="113" y="35"/>
                    <a:pt x="119" y="1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4" name="Freeform: Shape 133"/>
            <p:cNvSpPr/>
            <p:nvPr/>
          </p:nvSpPr>
          <p:spPr>
            <a:xfrm>
              <a:off x="8242200" y="4144320"/>
              <a:ext cx="104760" cy="10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2" h="292">
                  <a:moveTo>
                    <a:pt x="146" y="292"/>
                  </a:moveTo>
                  <a:cubicBezTo>
                    <a:pt x="65" y="292"/>
                    <a:pt x="0" y="226"/>
                    <a:pt x="0" y="146"/>
                  </a:cubicBezTo>
                  <a:cubicBezTo>
                    <a:pt x="0" y="65"/>
                    <a:pt x="65" y="0"/>
                    <a:pt x="146" y="0"/>
                  </a:cubicBezTo>
                  <a:cubicBezTo>
                    <a:pt x="227" y="0"/>
                    <a:pt x="292" y="66"/>
                    <a:pt x="292" y="146"/>
                  </a:cubicBezTo>
                  <a:cubicBezTo>
                    <a:pt x="292" y="228"/>
                    <a:pt x="227" y="294"/>
                    <a:pt x="146" y="292"/>
                  </a:cubicBezTo>
                  <a:close/>
                  <a:moveTo>
                    <a:pt x="146" y="16"/>
                  </a:moveTo>
                  <a:cubicBezTo>
                    <a:pt x="75" y="16"/>
                    <a:pt x="16" y="74"/>
                    <a:pt x="16" y="146"/>
                  </a:cubicBezTo>
                  <a:cubicBezTo>
                    <a:pt x="16" y="217"/>
                    <a:pt x="75" y="276"/>
                    <a:pt x="146" y="276"/>
                  </a:cubicBezTo>
                  <a:cubicBezTo>
                    <a:pt x="218" y="276"/>
                    <a:pt x="276" y="218"/>
                    <a:pt x="276" y="146"/>
                  </a:cubicBezTo>
                  <a:cubicBezTo>
                    <a:pt x="276" y="75"/>
                    <a:pt x="218" y="16"/>
                    <a:pt x="146" y="1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5" name="Freeform: Shape 134"/>
            <p:cNvSpPr/>
            <p:nvPr/>
          </p:nvSpPr>
          <p:spPr>
            <a:xfrm>
              <a:off x="8269560" y="4179240"/>
              <a:ext cx="14400" cy="1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" h="40">
                  <a:moveTo>
                    <a:pt x="21" y="40"/>
                  </a:moveTo>
                  <a:cubicBezTo>
                    <a:pt x="31" y="40"/>
                    <a:pt x="41" y="31"/>
                    <a:pt x="41" y="20"/>
                  </a:cubicBezTo>
                  <a:cubicBezTo>
                    <a:pt x="41" y="9"/>
                    <a:pt x="31" y="0"/>
                    <a:pt x="21" y="0"/>
                  </a:cubicBezTo>
                  <a:cubicBezTo>
                    <a:pt x="10" y="0"/>
                    <a:pt x="0" y="9"/>
                    <a:pt x="0" y="20"/>
                  </a:cubicBezTo>
                  <a:cubicBezTo>
                    <a:pt x="0" y="31"/>
                    <a:pt x="10" y="40"/>
                    <a:pt x="21" y="4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6" name="Freeform: Shape 135"/>
            <p:cNvSpPr/>
            <p:nvPr/>
          </p:nvSpPr>
          <p:spPr>
            <a:xfrm>
              <a:off x="8304840" y="4179240"/>
              <a:ext cx="14040" cy="1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" h="40">
                  <a:moveTo>
                    <a:pt x="20" y="40"/>
                  </a:moveTo>
                  <a:cubicBezTo>
                    <a:pt x="31" y="40"/>
                    <a:pt x="40" y="31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1"/>
                    <a:pt x="9" y="40"/>
                    <a:pt x="20" y="4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7" name="Freeform: Shape 136"/>
            <p:cNvSpPr/>
            <p:nvPr/>
          </p:nvSpPr>
          <p:spPr>
            <a:xfrm>
              <a:off x="8264520" y="4204800"/>
              <a:ext cx="60480" cy="2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9" h="77">
                  <a:moveTo>
                    <a:pt x="168" y="15"/>
                  </a:moveTo>
                  <a:cubicBezTo>
                    <a:pt x="171" y="9"/>
                    <a:pt x="168" y="3"/>
                    <a:pt x="162" y="1"/>
                  </a:cubicBezTo>
                  <a:cubicBezTo>
                    <a:pt x="156" y="-2"/>
                    <a:pt x="149" y="1"/>
                    <a:pt x="148" y="8"/>
                  </a:cubicBezTo>
                  <a:cubicBezTo>
                    <a:pt x="138" y="37"/>
                    <a:pt x="112" y="56"/>
                    <a:pt x="84" y="56"/>
                  </a:cubicBezTo>
                  <a:cubicBezTo>
                    <a:pt x="56" y="56"/>
                    <a:pt x="30" y="36"/>
                    <a:pt x="21" y="8"/>
                  </a:cubicBezTo>
                  <a:cubicBezTo>
                    <a:pt x="19" y="3"/>
                    <a:pt x="13" y="0"/>
                    <a:pt x="7" y="1"/>
                  </a:cubicBezTo>
                  <a:cubicBezTo>
                    <a:pt x="2" y="3"/>
                    <a:pt x="-1" y="9"/>
                    <a:pt x="0" y="15"/>
                  </a:cubicBezTo>
                  <a:cubicBezTo>
                    <a:pt x="13" y="53"/>
                    <a:pt x="47" y="77"/>
                    <a:pt x="84" y="77"/>
                  </a:cubicBezTo>
                  <a:cubicBezTo>
                    <a:pt x="121" y="77"/>
                    <a:pt x="156" y="53"/>
                    <a:pt x="168" y="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8" name="Freeform: Shape 137"/>
            <p:cNvSpPr/>
            <p:nvPr/>
          </p:nvSpPr>
          <p:spPr>
            <a:xfrm>
              <a:off x="8234640" y="4282920"/>
              <a:ext cx="7416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7" h="208">
                  <a:moveTo>
                    <a:pt x="104" y="208"/>
                  </a:moveTo>
                  <a:cubicBezTo>
                    <a:pt x="46" y="208"/>
                    <a:pt x="0" y="161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161" y="0"/>
                    <a:pt x="207" y="47"/>
                    <a:pt x="207" y="104"/>
                  </a:cubicBezTo>
                  <a:cubicBezTo>
                    <a:pt x="207" y="161"/>
                    <a:pt x="161" y="208"/>
                    <a:pt x="104" y="208"/>
                  </a:cubicBezTo>
                  <a:close/>
                  <a:moveTo>
                    <a:pt x="104" y="11"/>
                  </a:moveTo>
                  <a:cubicBezTo>
                    <a:pt x="52" y="11"/>
                    <a:pt x="10" y="53"/>
                    <a:pt x="10" y="104"/>
                  </a:cubicBezTo>
                  <a:cubicBezTo>
                    <a:pt x="10" y="155"/>
                    <a:pt x="52" y="197"/>
                    <a:pt x="104" y="197"/>
                  </a:cubicBezTo>
                  <a:cubicBezTo>
                    <a:pt x="155" y="197"/>
                    <a:pt x="197" y="155"/>
                    <a:pt x="197" y="104"/>
                  </a:cubicBezTo>
                  <a:cubicBezTo>
                    <a:pt x="197" y="53"/>
                    <a:pt x="155" y="11"/>
                    <a:pt x="104" y="1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9" name="Freeform: Shape 138"/>
            <p:cNvSpPr/>
            <p:nvPr/>
          </p:nvSpPr>
          <p:spPr>
            <a:xfrm>
              <a:off x="8254079" y="4307400"/>
              <a:ext cx="972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28">
                  <a:moveTo>
                    <a:pt x="14" y="28"/>
                  </a:moveTo>
                  <a:cubicBezTo>
                    <a:pt x="22" y="28"/>
                    <a:pt x="28" y="21"/>
                    <a:pt x="28" y="14"/>
                  </a:cubicBezTo>
                  <a:cubicBezTo>
                    <a:pt x="28" y="6"/>
                    <a:pt x="22" y="0"/>
                    <a:pt x="14" y="0"/>
                  </a:cubicBezTo>
                  <a:cubicBezTo>
                    <a:pt x="6" y="0"/>
                    <a:pt x="0" y="7"/>
                    <a:pt x="0" y="14"/>
                  </a:cubicBezTo>
                  <a:cubicBezTo>
                    <a:pt x="0" y="22"/>
                    <a:pt x="6" y="28"/>
                    <a:pt x="14" y="2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0" name="Freeform: Shape 139"/>
            <p:cNvSpPr/>
            <p:nvPr/>
          </p:nvSpPr>
          <p:spPr>
            <a:xfrm>
              <a:off x="8279279" y="4307400"/>
              <a:ext cx="972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28">
                  <a:moveTo>
                    <a:pt x="14" y="28"/>
                  </a:moveTo>
                  <a:cubicBezTo>
                    <a:pt x="21" y="28"/>
                    <a:pt x="28" y="21"/>
                    <a:pt x="28" y="14"/>
                  </a:cubicBezTo>
                  <a:cubicBezTo>
                    <a:pt x="28" y="6"/>
                    <a:pt x="21" y="0"/>
                    <a:pt x="14" y="0"/>
                  </a:cubicBezTo>
                  <a:cubicBezTo>
                    <a:pt x="6" y="0"/>
                    <a:pt x="0" y="7"/>
                    <a:pt x="0" y="14"/>
                  </a:cubicBezTo>
                  <a:cubicBezTo>
                    <a:pt x="0" y="22"/>
                    <a:pt x="6" y="28"/>
                    <a:pt x="14" y="2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1" name="Freeform: Shape 140"/>
            <p:cNvSpPr/>
            <p:nvPr/>
          </p:nvSpPr>
          <p:spPr>
            <a:xfrm>
              <a:off x="8250120" y="4326480"/>
              <a:ext cx="4248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9" h="54">
                  <a:moveTo>
                    <a:pt x="118" y="10"/>
                  </a:moveTo>
                  <a:cubicBezTo>
                    <a:pt x="119" y="7"/>
                    <a:pt x="118" y="3"/>
                    <a:pt x="113" y="1"/>
                  </a:cubicBezTo>
                  <a:cubicBezTo>
                    <a:pt x="110" y="0"/>
                    <a:pt x="106" y="1"/>
                    <a:pt x="104" y="6"/>
                  </a:cubicBezTo>
                  <a:cubicBezTo>
                    <a:pt x="98" y="26"/>
                    <a:pt x="79" y="40"/>
                    <a:pt x="59" y="40"/>
                  </a:cubicBezTo>
                  <a:cubicBezTo>
                    <a:pt x="39" y="40"/>
                    <a:pt x="22" y="26"/>
                    <a:pt x="14" y="6"/>
                  </a:cubicBezTo>
                  <a:cubicBezTo>
                    <a:pt x="12" y="1"/>
                    <a:pt x="10" y="-1"/>
                    <a:pt x="5" y="1"/>
                  </a:cubicBezTo>
                  <a:cubicBezTo>
                    <a:pt x="1" y="2"/>
                    <a:pt x="-1" y="6"/>
                    <a:pt x="0" y="10"/>
                  </a:cubicBezTo>
                  <a:cubicBezTo>
                    <a:pt x="9" y="37"/>
                    <a:pt x="35" y="54"/>
                    <a:pt x="61" y="54"/>
                  </a:cubicBezTo>
                  <a:cubicBezTo>
                    <a:pt x="88" y="54"/>
                    <a:pt x="110" y="37"/>
                    <a:pt x="118" y="1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2" name="Freeform: Shape 141"/>
            <p:cNvSpPr/>
            <p:nvPr/>
          </p:nvSpPr>
          <p:spPr>
            <a:xfrm>
              <a:off x="8166960" y="4516200"/>
              <a:ext cx="150480" cy="150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9" h="419">
                  <a:moveTo>
                    <a:pt x="209" y="419"/>
                  </a:moveTo>
                  <a:cubicBezTo>
                    <a:pt x="93" y="419"/>
                    <a:pt x="0" y="326"/>
                    <a:pt x="0" y="210"/>
                  </a:cubicBezTo>
                  <a:cubicBezTo>
                    <a:pt x="0" y="94"/>
                    <a:pt x="94" y="0"/>
                    <a:pt x="209" y="0"/>
                  </a:cubicBezTo>
                  <a:cubicBezTo>
                    <a:pt x="323" y="0"/>
                    <a:pt x="419" y="95"/>
                    <a:pt x="419" y="210"/>
                  </a:cubicBezTo>
                  <a:cubicBezTo>
                    <a:pt x="419" y="325"/>
                    <a:pt x="326" y="419"/>
                    <a:pt x="209" y="419"/>
                  </a:cubicBezTo>
                  <a:close/>
                  <a:moveTo>
                    <a:pt x="209" y="24"/>
                  </a:moveTo>
                  <a:cubicBezTo>
                    <a:pt x="107" y="24"/>
                    <a:pt x="23" y="107"/>
                    <a:pt x="23" y="210"/>
                  </a:cubicBezTo>
                  <a:cubicBezTo>
                    <a:pt x="23" y="312"/>
                    <a:pt x="106" y="396"/>
                    <a:pt x="209" y="396"/>
                  </a:cubicBezTo>
                  <a:cubicBezTo>
                    <a:pt x="311" y="396"/>
                    <a:pt x="395" y="312"/>
                    <a:pt x="395" y="210"/>
                  </a:cubicBezTo>
                  <a:cubicBezTo>
                    <a:pt x="395" y="107"/>
                    <a:pt x="313" y="24"/>
                    <a:pt x="209" y="24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3" name="Freeform: Shape 142"/>
            <p:cNvSpPr/>
            <p:nvPr/>
          </p:nvSpPr>
          <p:spPr>
            <a:xfrm>
              <a:off x="8207279" y="4565520"/>
              <a:ext cx="20880" cy="2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59">
                  <a:moveTo>
                    <a:pt x="29" y="59"/>
                  </a:moveTo>
                  <a:cubicBezTo>
                    <a:pt x="46" y="59"/>
                    <a:pt x="59" y="45"/>
                    <a:pt x="59" y="29"/>
                  </a:cubicBezTo>
                  <a:cubicBezTo>
                    <a:pt x="59" y="12"/>
                    <a:pt x="45" y="0"/>
                    <a:pt x="29" y="0"/>
                  </a:cubicBezTo>
                  <a:cubicBezTo>
                    <a:pt x="12" y="0"/>
                    <a:pt x="0" y="13"/>
                    <a:pt x="0" y="29"/>
                  </a:cubicBezTo>
                  <a:cubicBezTo>
                    <a:pt x="0" y="44"/>
                    <a:pt x="12" y="57"/>
                    <a:pt x="29" y="59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4" name="Freeform: Shape 143"/>
            <p:cNvSpPr/>
            <p:nvPr/>
          </p:nvSpPr>
          <p:spPr>
            <a:xfrm>
              <a:off x="8257320" y="4565520"/>
              <a:ext cx="20880" cy="2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59">
                  <a:moveTo>
                    <a:pt x="30" y="59"/>
                  </a:moveTo>
                  <a:cubicBezTo>
                    <a:pt x="47" y="59"/>
                    <a:pt x="59" y="45"/>
                    <a:pt x="59" y="29"/>
                  </a:cubicBezTo>
                  <a:cubicBezTo>
                    <a:pt x="59" y="12"/>
                    <a:pt x="45" y="0"/>
                    <a:pt x="30" y="0"/>
                  </a:cubicBezTo>
                  <a:cubicBezTo>
                    <a:pt x="13" y="0"/>
                    <a:pt x="0" y="13"/>
                    <a:pt x="0" y="29"/>
                  </a:cubicBezTo>
                  <a:cubicBezTo>
                    <a:pt x="0" y="44"/>
                    <a:pt x="13" y="57"/>
                    <a:pt x="30" y="59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5" name="Freeform: Shape 144"/>
            <p:cNvSpPr/>
            <p:nvPr/>
          </p:nvSpPr>
          <p:spPr>
            <a:xfrm>
              <a:off x="8198280" y="4602960"/>
              <a:ext cx="87480" cy="3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4" h="110">
                  <a:moveTo>
                    <a:pt x="243" y="22"/>
                  </a:moveTo>
                  <a:cubicBezTo>
                    <a:pt x="246" y="12"/>
                    <a:pt x="242" y="5"/>
                    <a:pt x="234" y="1"/>
                  </a:cubicBezTo>
                  <a:cubicBezTo>
                    <a:pt x="225" y="-2"/>
                    <a:pt x="217" y="3"/>
                    <a:pt x="214" y="11"/>
                  </a:cubicBezTo>
                  <a:cubicBezTo>
                    <a:pt x="200" y="51"/>
                    <a:pt x="163" y="79"/>
                    <a:pt x="122" y="79"/>
                  </a:cubicBezTo>
                  <a:cubicBezTo>
                    <a:pt x="82" y="79"/>
                    <a:pt x="45" y="51"/>
                    <a:pt x="31" y="11"/>
                  </a:cubicBezTo>
                  <a:cubicBezTo>
                    <a:pt x="28" y="3"/>
                    <a:pt x="18" y="-2"/>
                    <a:pt x="11" y="1"/>
                  </a:cubicBezTo>
                  <a:cubicBezTo>
                    <a:pt x="3" y="5"/>
                    <a:pt x="-2" y="14"/>
                    <a:pt x="1" y="22"/>
                  </a:cubicBezTo>
                  <a:cubicBezTo>
                    <a:pt x="20" y="74"/>
                    <a:pt x="68" y="110"/>
                    <a:pt x="122" y="110"/>
                  </a:cubicBezTo>
                  <a:cubicBezTo>
                    <a:pt x="177" y="110"/>
                    <a:pt x="225" y="74"/>
                    <a:pt x="243" y="2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6" name="Freeform: Shape 145"/>
            <p:cNvSpPr/>
            <p:nvPr/>
          </p:nvSpPr>
          <p:spPr>
            <a:xfrm>
              <a:off x="7175160" y="5193720"/>
              <a:ext cx="150480" cy="150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9" h="419">
                  <a:moveTo>
                    <a:pt x="209" y="419"/>
                  </a:moveTo>
                  <a:cubicBezTo>
                    <a:pt x="93" y="419"/>
                    <a:pt x="0" y="325"/>
                    <a:pt x="0" y="209"/>
                  </a:cubicBezTo>
                  <a:cubicBezTo>
                    <a:pt x="0" y="92"/>
                    <a:pt x="94" y="0"/>
                    <a:pt x="209" y="0"/>
                  </a:cubicBezTo>
                  <a:cubicBezTo>
                    <a:pt x="323" y="0"/>
                    <a:pt x="419" y="94"/>
                    <a:pt x="419" y="209"/>
                  </a:cubicBezTo>
                  <a:cubicBezTo>
                    <a:pt x="419" y="323"/>
                    <a:pt x="324" y="419"/>
                    <a:pt x="209" y="419"/>
                  </a:cubicBezTo>
                  <a:close/>
                  <a:moveTo>
                    <a:pt x="209" y="23"/>
                  </a:moveTo>
                  <a:cubicBezTo>
                    <a:pt x="107" y="23"/>
                    <a:pt x="23" y="106"/>
                    <a:pt x="23" y="209"/>
                  </a:cubicBezTo>
                  <a:cubicBezTo>
                    <a:pt x="23" y="311"/>
                    <a:pt x="106" y="396"/>
                    <a:pt x="209" y="396"/>
                  </a:cubicBezTo>
                  <a:cubicBezTo>
                    <a:pt x="311" y="396"/>
                    <a:pt x="396" y="311"/>
                    <a:pt x="396" y="209"/>
                  </a:cubicBezTo>
                  <a:cubicBezTo>
                    <a:pt x="396" y="106"/>
                    <a:pt x="312" y="23"/>
                    <a:pt x="209" y="23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7" name="Freeform: Shape 146"/>
            <p:cNvSpPr/>
            <p:nvPr/>
          </p:nvSpPr>
          <p:spPr>
            <a:xfrm>
              <a:off x="7214760" y="5242680"/>
              <a:ext cx="20880" cy="2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59">
                  <a:moveTo>
                    <a:pt x="30" y="59"/>
                  </a:moveTo>
                  <a:cubicBezTo>
                    <a:pt x="47" y="59"/>
                    <a:pt x="59" y="45"/>
                    <a:pt x="59" y="30"/>
                  </a:cubicBezTo>
                  <a:cubicBezTo>
                    <a:pt x="59" y="13"/>
                    <a:pt x="45" y="0"/>
                    <a:pt x="30" y="0"/>
                  </a:cubicBezTo>
                  <a:cubicBezTo>
                    <a:pt x="13" y="0"/>
                    <a:pt x="0" y="14"/>
                    <a:pt x="0" y="30"/>
                  </a:cubicBezTo>
                  <a:cubicBezTo>
                    <a:pt x="0" y="45"/>
                    <a:pt x="13" y="58"/>
                    <a:pt x="30" y="59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8" name="Freeform: Shape 147"/>
            <p:cNvSpPr/>
            <p:nvPr/>
          </p:nvSpPr>
          <p:spPr>
            <a:xfrm>
              <a:off x="7265160" y="5242680"/>
              <a:ext cx="20880" cy="2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" h="59">
                  <a:moveTo>
                    <a:pt x="29" y="59"/>
                  </a:moveTo>
                  <a:cubicBezTo>
                    <a:pt x="46" y="59"/>
                    <a:pt x="59" y="45"/>
                    <a:pt x="59" y="30"/>
                  </a:cubicBezTo>
                  <a:cubicBezTo>
                    <a:pt x="59" y="13"/>
                    <a:pt x="45" y="0"/>
                    <a:pt x="29" y="0"/>
                  </a:cubicBezTo>
                  <a:cubicBezTo>
                    <a:pt x="12" y="0"/>
                    <a:pt x="0" y="14"/>
                    <a:pt x="0" y="30"/>
                  </a:cubicBezTo>
                  <a:cubicBezTo>
                    <a:pt x="0" y="45"/>
                    <a:pt x="14" y="58"/>
                    <a:pt x="29" y="59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9" name="Freeform: Shape 148"/>
            <p:cNvSpPr/>
            <p:nvPr/>
          </p:nvSpPr>
          <p:spPr>
            <a:xfrm>
              <a:off x="7206480" y="5280480"/>
              <a:ext cx="87480" cy="3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4" h="110">
                  <a:moveTo>
                    <a:pt x="243" y="21"/>
                  </a:moveTo>
                  <a:cubicBezTo>
                    <a:pt x="247" y="12"/>
                    <a:pt x="242" y="4"/>
                    <a:pt x="234" y="1"/>
                  </a:cubicBezTo>
                  <a:cubicBezTo>
                    <a:pt x="225" y="-2"/>
                    <a:pt x="217" y="3"/>
                    <a:pt x="214" y="10"/>
                  </a:cubicBezTo>
                  <a:cubicBezTo>
                    <a:pt x="200" y="51"/>
                    <a:pt x="163" y="79"/>
                    <a:pt x="122" y="79"/>
                  </a:cubicBezTo>
                  <a:cubicBezTo>
                    <a:pt x="82" y="79"/>
                    <a:pt x="45" y="51"/>
                    <a:pt x="31" y="10"/>
                  </a:cubicBezTo>
                  <a:cubicBezTo>
                    <a:pt x="28" y="3"/>
                    <a:pt x="18" y="-2"/>
                    <a:pt x="11" y="1"/>
                  </a:cubicBezTo>
                  <a:cubicBezTo>
                    <a:pt x="3" y="4"/>
                    <a:pt x="-2" y="13"/>
                    <a:pt x="1" y="21"/>
                  </a:cubicBezTo>
                  <a:cubicBezTo>
                    <a:pt x="20" y="74"/>
                    <a:pt x="68" y="110"/>
                    <a:pt x="122" y="110"/>
                  </a:cubicBezTo>
                  <a:cubicBezTo>
                    <a:pt x="175" y="110"/>
                    <a:pt x="223" y="74"/>
                    <a:pt x="243" y="2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0" name="Freeform: Shape 149"/>
            <p:cNvSpPr/>
            <p:nvPr/>
          </p:nvSpPr>
          <p:spPr>
            <a:xfrm>
              <a:off x="8183520" y="4779360"/>
              <a:ext cx="104760" cy="10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2" h="292">
                  <a:moveTo>
                    <a:pt x="146" y="292"/>
                  </a:moveTo>
                  <a:cubicBezTo>
                    <a:pt x="66" y="292"/>
                    <a:pt x="0" y="227"/>
                    <a:pt x="0" y="146"/>
                  </a:cubicBezTo>
                  <a:cubicBezTo>
                    <a:pt x="0" y="65"/>
                    <a:pt x="65" y="0"/>
                    <a:pt x="146" y="0"/>
                  </a:cubicBezTo>
                  <a:cubicBezTo>
                    <a:pt x="226" y="0"/>
                    <a:pt x="292" y="65"/>
                    <a:pt x="292" y="146"/>
                  </a:cubicBezTo>
                  <a:cubicBezTo>
                    <a:pt x="292" y="227"/>
                    <a:pt x="227" y="293"/>
                    <a:pt x="146" y="292"/>
                  </a:cubicBezTo>
                  <a:close/>
                  <a:moveTo>
                    <a:pt x="146" y="16"/>
                  </a:moveTo>
                  <a:cubicBezTo>
                    <a:pt x="75" y="16"/>
                    <a:pt x="16" y="75"/>
                    <a:pt x="16" y="146"/>
                  </a:cubicBezTo>
                  <a:cubicBezTo>
                    <a:pt x="16" y="217"/>
                    <a:pt x="75" y="276"/>
                    <a:pt x="146" y="276"/>
                  </a:cubicBezTo>
                  <a:cubicBezTo>
                    <a:pt x="218" y="276"/>
                    <a:pt x="277" y="217"/>
                    <a:pt x="277" y="146"/>
                  </a:cubicBezTo>
                  <a:cubicBezTo>
                    <a:pt x="277" y="75"/>
                    <a:pt x="218" y="16"/>
                    <a:pt x="146" y="1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1" name="Freeform: Shape 150"/>
            <p:cNvSpPr/>
            <p:nvPr/>
          </p:nvSpPr>
          <p:spPr>
            <a:xfrm>
              <a:off x="8210880" y="4813920"/>
              <a:ext cx="14400" cy="1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" h="41">
                  <a:moveTo>
                    <a:pt x="21" y="41"/>
                  </a:moveTo>
                  <a:cubicBezTo>
                    <a:pt x="31" y="41"/>
                    <a:pt x="41" y="31"/>
                    <a:pt x="41" y="20"/>
                  </a:cubicBezTo>
                  <a:cubicBezTo>
                    <a:pt x="41" y="10"/>
                    <a:pt x="31" y="0"/>
                    <a:pt x="21" y="0"/>
                  </a:cubicBezTo>
                  <a:cubicBezTo>
                    <a:pt x="10" y="0"/>
                    <a:pt x="0" y="10"/>
                    <a:pt x="0" y="20"/>
                  </a:cubicBezTo>
                  <a:cubicBezTo>
                    <a:pt x="0" y="31"/>
                    <a:pt x="10" y="41"/>
                    <a:pt x="21" y="4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2" name="Freeform: Shape 151"/>
            <p:cNvSpPr/>
            <p:nvPr/>
          </p:nvSpPr>
          <p:spPr>
            <a:xfrm>
              <a:off x="8246879" y="4813920"/>
              <a:ext cx="14040" cy="1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" h="41">
                  <a:moveTo>
                    <a:pt x="20" y="41"/>
                  </a:moveTo>
                  <a:cubicBezTo>
                    <a:pt x="31" y="41"/>
                    <a:pt x="40" y="31"/>
                    <a:pt x="40" y="20"/>
                  </a:cubicBezTo>
                  <a:cubicBezTo>
                    <a:pt x="40" y="10"/>
                    <a:pt x="31" y="0"/>
                    <a:pt x="20" y="0"/>
                  </a:cubicBezTo>
                  <a:cubicBezTo>
                    <a:pt x="9" y="0"/>
                    <a:pt x="0" y="10"/>
                    <a:pt x="0" y="20"/>
                  </a:cubicBezTo>
                  <a:cubicBezTo>
                    <a:pt x="0" y="31"/>
                    <a:pt x="8" y="41"/>
                    <a:pt x="20" y="4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3" name="Freeform: Shape 152"/>
            <p:cNvSpPr/>
            <p:nvPr/>
          </p:nvSpPr>
          <p:spPr>
            <a:xfrm>
              <a:off x="8206199" y="4839840"/>
              <a:ext cx="60480" cy="2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9" h="77">
                  <a:moveTo>
                    <a:pt x="168" y="15"/>
                  </a:moveTo>
                  <a:cubicBezTo>
                    <a:pt x="171" y="9"/>
                    <a:pt x="168" y="3"/>
                    <a:pt x="162" y="1"/>
                  </a:cubicBezTo>
                  <a:cubicBezTo>
                    <a:pt x="156" y="-2"/>
                    <a:pt x="149" y="1"/>
                    <a:pt x="148" y="7"/>
                  </a:cubicBezTo>
                  <a:cubicBezTo>
                    <a:pt x="139" y="37"/>
                    <a:pt x="112" y="55"/>
                    <a:pt x="84" y="55"/>
                  </a:cubicBezTo>
                  <a:cubicBezTo>
                    <a:pt x="56" y="55"/>
                    <a:pt x="30" y="35"/>
                    <a:pt x="21" y="7"/>
                  </a:cubicBezTo>
                  <a:cubicBezTo>
                    <a:pt x="19" y="3"/>
                    <a:pt x="13" y="0"/>
                    <a:pt x="7" y="1"/>
                  </a:cubicBezTo>
                  <a:cubicBezTo>
                    <a:pt x="2" y="3"/>
                    <a:pt x="-1" y="9"/>
                    <a:pt x="1" y="15"/>
                  </a:cubicBezTo>
                  <a:cubicBezTo>
                    <a:pt x="13" y="52"/>
                    <a:pt x="46" y="77"/>
                    <a:pt x="84" y="77"/>
                  </a:cubicBezTo>
                  <a:cubicBezTo>
                    <a:pt x="121" y="77"/>
                    <a:pt x="156" y="52"/>
                    <a:pt x="168" y="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4" name="Freeform: Shape 153"/>
            <p:cNvSpPr/>
            <p:nvPr/>
          </p:nvSpPr>
          <p:spPr>
            <a:xfrm>
              <a:off x="8029080" y="4685040"/>
              <a:ext cx="104400" cy="10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1" h="292">
                  <a:moveTo>
                    <a:pt x="146" y="292"/>
                  </a:moveTo>
                  <a:cubicBezTo>
                    <a:pt x="65" y="292"/>
                    <a:pt x="0" y="226"/>
                    <a:pt x="0" y="146"/>
                  </a:cubicBezTo>
                  <a:cubicBezTo>
                    <a:pt x="0" y="65"/>
                    <a:pt x="65" y="0"/>
                    <a:pt x="146" y="0"/>
                  </a:cubicBezTo>
                  <a:cubicBezTo>
                    <a:pt x="226" y="0"/>
                    <a:pt x="291" y="65"/>
                    <a:pt x="291" y="146"/>
                  </a:cubicBezTo>
                  <a:cubicBezTo>
                    <a:pt x="291" y="226"/>
                    <a:pt x="225" y="292"/>
                    <a:pt x="146" y="292"/>
                  </a:cubicBezTo>
                  <a:close/>
                  <a:moveTo>
                    <a:pt x="144" y="15"/>
                  </a:moveTo>
                  <a:cubicBezTo>
                    <a:pt x="73" y="15"/>
                    <a:pt x="14" y="74"/>
                    <a:pt x="14" y="146"/>
                  </a:cubicBezTo>
                  <a:cubicBezTo>
                    <a:pt x="14" y="217"/>
                    <a:pt x="73" y="276"/>
                    <a:pt x="144" y="276"/>
                  </a:cubicBezTo>
                  <a:cubicBezTo>
                    <a:pt x="215" y="276"/>
                    <a:pt x="274" y="217"/>
                    <a:pt x="274" y="146"/>
                  </a:cubicBezTo>
                  <a:cubicBezTo>
                    <a:pt x="274" y="74"/>
                    <a:pt x="217" y="15"/>
                    <a:pt x="144" y="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5" name="Freeform: Shape 154"/>
            <p:cNvSpPr/>
            <p:nvPr/>
          </p:nvSpPr>
          <p:spPr>
            <a:xfrm>
              <a:off x="8056440" y="4719240"/>
              <a:ext cx="14040" cy="1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" h="40">
                  <a:moveTo>
                    <a:pt x="20" y="40"/>
                  </a:moveTo>
                  <a:cubicBezTo>
                    <a:pt x="31" y="40"/>
                    <a:pt x="40" y="31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1"/>
                    <a:pt x="9" y="40"/>
                    <a:pt x="20" y="4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6" name="Freeform: Shape 155"/>
            <p:cNvSpPr/>
            <p:nvPr/>
          </p:nvSpPr>
          <p:spPr>
            <a:xfrm>
              <a:off x="8091720" y="4719240"/>
              <a:ext cx="14040" cy="1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" h="40">
                  <a:moveTo>
                    <a:pt x="20" y="40"/>
                  </a:moveTo>
                  <a:cubicBezTo>
                    <a:pt x="31" y="40"/>
                    <a:pt x="40" y="31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1"/>
                    <a:pt x="9" y="40"/>
                    <a:pt x="20" y="4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7" name="Freeform: Shape 156"/>
            <p:cNvSpPr/>
            <p:nvPr/>
          </p:nvSpPr>
          <p:spPr>
            <a:xfrm>
              <a:off x="8050680" y="4744800"/>
              <a:ext cx="60480" cy="2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9" h="77">
                  <a:moveTo>
                    <a:pt x="168" y="15"/>
                  </a:moveTo>
                  <a:cubicBezTo>
                    <a:pt x="171" y="9"/>
                    <a:pt x="168" y="3"/>
                    <a:pt x="162" y="1"/>
                  </a:cubicBezTo>
                  <a:cubicBezTo>
                    <a:pt x="155" y="-2"/>
                    <a:pt x="149" y="1"/>
                    <a:pt x="148" y="8"/>
                  </a:cubicBezTo>
                  <a:cubicBezTo>
                    <a:pt x="138" y="37"/>
                    <a:pt x="112" y="56"/>
                    <a:pt x="84" y="56"/>
                  </a:cubicBezTo>
                  <a:cubicBezTo>
                    <a:pt x="56" y="56"/>
                    <a:pt x="30" y="36"/>
                    <a:pt x="20" y="8"/>
                  </a:cubicBezTo>
                  <a:cubicBezTo>
                    <a:pt x="19" y="3"/>
                    <a:pt x="13" y="0"/>
                    <a:pt x="6" y="1"/>
                  </a:cubicBezTo>
                  <a:cubicBezTo>
                    <a:pt x="2" y="3"/>
                    <a:pt x="-1" y="9"/>
                    <a:pt x="0" y="15"/>
                  </a:cubicBezTo>
                  <a:cubicBezTo>
                    <a:pt x="13" y="53"/>
                    <a:pt x="47" y="77"/>
                    <a:pt x="84" y="77"/>
                  </a:cubicBezTo>
                  <a:cubicBezTo>
                    <a:pt x="123" y="77"/>
                    <a:pt x="155" y="53"/>
                    <a:pt x="168" y="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8" name="Freeform: Shape 157"/>
            <p:cNvSpPr/>
            <p:nvPr/>
          </p:nvSpPr>
          <p:spPr>
            <a:xfrm>
              <a:off x="8422560" y="4604040"/>
              <a:ext cx="7452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47" y="208"/>
                    <a:pt x="0" y="161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161" y="0"/>
                    <a:pt x="208" y="47"/>
                    <a:pt x="208" y="104"/>
                  </a:cubicBezTo>
                  <a:cubicBezTo>
                    <a:pt x="207" y="161"/>
                    <a:pt x="162" y="208"/>
                    <a:pt x="104" y="208"/>
                  </a:cubicBezTo>
                  <a:close/>
                  <a:moveTo>
                    <a:pt x="104" y="11"/>
                  </a:moveTo>
                  <a:cubicBezTo>
                    <a:pt x="53" y="11"/>
                    <a:pt x="11" y="53"/>
                    <a:pt x="11" y="104"/>
                  </a:cubicBezTo>
                  <a:cubicBezTo>
                    <a:pt x="11" y="155"/>
                    <a:pt x="53" y="197"/>
                    <a:pt x="104" y="197"/>
                  </a:cubicBezTo>
                  <a:cubicBezTo>
                    <a:pt x="155" y="197"/>
                    <a:pt x="197" y="155"/>
                    <a:pt x="197" y="104"/>
                  </a:cubicBezTo>
                  <a:cubicBezTo>
                    <a:pt x="197" y="53"/>
                    <a:pt x="155" y="11"/>
                    <a:pt x="104" y="1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9" name="Freeform: Shape 158"/>
            <p:cNvSpPr/>
            <p:nvPr/>
          </p:nvSpPr>
          <p:spPr>
            <a:xfrm>
              <a:off x="8442360" y="4628520"/>
              <a:ext cx="972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28">
                  <a:moveTo>
                    <a:pt x="14" y="28"/>
                  </a:moveTo>
                  <a:cubicBezTo>
                    <a:pt x="21" y="28"/>
                    <a:pt x="28" y="22"/>
                    <a:pt x="28" y="14"/>
                  </a:cubicBezTo>
                  <a:cubicBezTo>
                    <a:pt x="28" y="6"/>
                    <a:pt x="21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2"/>
                    <a:pt x="6" y="28"/>
                    <a:pt x="14" y="2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0" name="Freeform: Shape 159"/>
            <p:cNvSpPr/>
            <p:nvPr/>
          </p:nvSpPr>
          <p:spPr>
            <a:xfrm>
              <a:off x="8467200" y="4628520"/>
              <a:ext cx="972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28">
                  <a:moveTo>
                    <a:pt x="14" y="28"/>
                  </a:moveTo>
                  <a:cubicBezTo>
                    <a:pt x="22" y="28"/>
                    <a:pt x="28" y="22"/>
                    <a:pt x="28" y="14"/>
                  </a:cubicBezTo>
                  <a:cubicBezTo>
                    <a:pt x="28" y="6"/>
                    <a:pt x="21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2"/>
                    <a:pt x="7" y="28"/>
                    <a:pt x="14" y="2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1" name="Freeform: Shape 160"/>
            <p:cNvSpPr/>
            <p:nvPr/>
          </p:nvSpPr>
          <p:spPr>
            <a:xfrm>
              <a:off x="8438040" y="4647600"/>
              <a:ext cx="4248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9" h="54">
                  <a:moveTo>
                    <a:pt x="119" y="10"/>
                  </a:moveTo>
                  <a:cubicBezTo>
                    <a:pt x="120" y="7"/>
                    <a:pt x="119" y="3"/>
                    <a:pt x="114" y="1"/>
                  </a:cubicBezTo>
                  <a:cubicBezTo>
                    <a:pt x="111" y="-1"/>
                    <a:pt x="106" y="1"/>
                    <a:pt x="105" y="6"/>
                  </a:cubicBezTo>
                  <a:cubicBezTo>
                    <a:pt x="99" y="26"/>
                    <a:pt x="80" y="40"/>
                    <a:pt x="60" y="40"/>
                  </a:cubicBezTo>
                  <a:cubicBezTo>
                    <a:pt x="40" y="40"/>
                    <a:pt x="23" y="26"/>
                    <a:pt x="15" y="6"/>
                  </a:cubicBezTo>
                  <a:cubicBezTo>
                    <a:pt x="13" y="1"/>
                    <a:pt x="9" y="-1"/>
                    <a:pt x="5" y="1"/>
                  </a:cubicBezTo>
                  <a:cubicBezTo>
                    <a:pt x="0" y="3"/>
                    <a:pt x="-1" y="6"/>
                    <a:pt x="1" y="10"/>
                  </a:cubicBezTo>
                  <a:cubicBezTo>
                    <a:pt x="10" y="37"/>
                    <a:pt x="34" y="54"/>
                    <a:pt x="61" y="54"/>
                  </a:cubicBezTo>
                  <a:cubicBezTo>
                    <a:pt x="87" y="54"/>
                    <a:pt x="111" y="37"/>
                    <a:pt x="119" y="1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2" name="Freeform: Shape 161"/>
            <p:cNvSpPr/>
            <p:nvPr/>
          </p:nvSpPr>
          <p:spPr>
            <a:xfrm>
              <a:off x="8429400" y="4843080"/>
              <a:ext cx="104760" cy="10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2" h="291">
                  <a:moveTo>
                    <a:pt x="146" y="291"/>
                  </a:moveTo>
                  <a:cubicBezTo>
                    <a:pt x="65" y="291"/>
                    <a:pt x="0" y="226"/>
                    <a:pt x="0" y="146"/>
                  </a:cubicBezTo>
                  <a:cubicBezTo>
                    <a:pt x="0" y="65"/>
                    <a:pt x="65" y="0"/>
                    <a:pt x="146" y="0"/>
                  </a:cubicBezTo>
                  <a:cubicBezTo>
                    <a:pt x="226" y="0"/>
                    <a:pt x="292" y="65"/>
                    <a:pt x="292" y="146"/>
                  </a:cubicBezTo>
                  <a:cubicBezTo>
                    <a:pt x="290" y="226"/>
                    <a:pt x="225" y="291"/>
                    <a:pt x="146" y="291"/>
                  </a:cubicBezTo>
                  <a:close/>
                  <a:moveTo>
                    <a:pt x="146" y="15"/>
                  </a:moveTo>
                  <a:cubicBezTo>
                    <a:pt x="74" y="15"/>
                    <a:pt x="15" y="74"/>
                    <a:pt x="15" y="146"/>
                  </a:cubicBezTo>
                  <a:cubicBezTo>
                    <a:pt x="15" y="217"/>
                    <a:pt x="74" y="276"/>
                    <a:pt x="146" y="276"/>
                  </a:cubicBezTo>
                  <a:cubicBezTo>
                    <a:pt x="217" y="276"/>
                    <a:pt x="276" y="217"/>
                    <a:pt x="276" y="146"/>
                  </a:cubicBezTo>
                  <a:cubicBezTo>
                    <a:pt x="275" y="74"/>
                    <a:pt x="216" y="15"/>
                    <a:pt x="146" y="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3" name="Freeform: Shape 162"/>
            <p:cNvSpPr/>
            <p:nvPr/>
          </p:nvSpPr>
          <p:spPr>
            <a:xfrm>
              <a:off x="8456760" y="4876920"/>
              <a:ext cx="14040" cy="1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" h="41">
                  <a:moveTo>
                    <a:pt x="20" y="41"/>
                  </a:moveTo>
                  <a:cubicBezTo>
                    <a:pt x="31" y="41"/>
                    <a:pt x="40" y="32"/>
                    <a:pt x="40" y="21"/>
                  </a:cubicBezTo>
                  <a:cubicBezTo>
                    <a:pt x="40" y="10"/>
                    <a:pt x="31" y="0"/>
                    <a:pt x="20" y="0"/>
                  </a:cubicBezTo>
                  <a:cubicBezTo>
                    <a:pt x="9" y="0"/>
                    <a:pt x="0" y="10"/>
                    <a:pt x="0" y="21"/>
                  </a:cubicBezTo>
                  <a:cubicBezTo>
                    <a:pt x="0" y="32"/>
                    <a:pt x="9" y="41"/>
                    <a:pt x="20" y="4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4" name="Freeform: Shape 163"/>
            <p:cNvSpPr/>
            <p:nvPr/>
          </p:nvSpPr>
          <p:spPr>
            <a:xfrm>
              <a:off x="8492040" y="4876920"/>
              <a:ext cx="14040" cy="1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" h="41">
                  <a:moveTo>
                    <a:pt x="20" y="41"/>
                  </a:moveTo>
                  <a:cubicBezTo>
                    <a:pt x="31" y="41"/>
                    <a:pt x="40" y="32"/>
                    <a:pt x="40" y="21"/>
                  </a:cubicBezTo>
                  <a:cubicBezTo>
                    <a:pt x="40" y="10"/>
                    <a:pt x="31" y="0"/>
                    <a:pt x="20" y="0"/>
                  </a:cubicBezTo>
                  <a:cubicBezTo>
                    <a:pt x="9" y="0"/>
                    <a:pt x="0" y="10"/>
                    <a:pt x="0" y="21"/>
                  </a:cubicBezTo>
                  <a:cubicBezTo>
                    <a:pt x="0" y="32"/>
                    <a:pt x="7" y="41"/>
                    <a:pt x="20" y="4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5" name="Freeform: Shape 164"/>
            <p:cNvSpPr/>
            <p:nvPr/>
          </p:nvSpPr>
          <p:spPr>
            <a:xfrm>
              <a:off x="8451000" y="4902840"/>
              <a:ext cx="60480" cy="2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9" h="77">
                  <a:moveTo>
                    <a:pt x="168" y="15"/>
                  </a:moveTo>
                  <a:cubicBezTo>
                    <a:pt x="171" y="9"/>
                    <a:pt x="168" y="3"/>
                    <a:pt x="162" y="1"/>
                  </a:cubicBezTo>
                  <a:cubicBezTo>
                    <a:pt x="156" y="-2"/>
                    <a:pt x="149" y="1"/>
                    <a:pt x="148" y="8"/>
                  </a:cubicBezTo>
                  <a:cubicBezTo>
                    <a:pt x="139" y="37"/>
                    <a:pt x="112" y="56"/>
                    <a:pt x="84" y="56"/>
                  </a:cubicBezTo>
                  <a:cubicBezTo>
                    <a:pt x="56" y="56"/>
                    <a:pt x="30" y="36"/>
                    <a:pt x="21" y="8"/>
                  </a:cubicBezTo>
                  <a:cubicBezTo>
                    <a:pt x="19" y="3"/>
                    <a:pt x="13" y="0"/>
                    <a:pt x="7" y="1"/>
                  </a:cubicBezTo>
                  <a:cubicBezTo>
                    <a:pt x="2" y="3"/>
                    <a:pt x="-1" y="9"/>
                    <a:pt x="0" y="15"/>
                  </a:cubicBezTo>
                  <a:cubicBezTo>
                    <a:pt x="13" y="53"/>
                    <a:pt x="47" y="77"/>
                    <a:pt x="84" y="77"/>
                  </a:cubicBezTo>
                  <a:cubicBezTo>
                    <a:pt x="121" y="77"/>
                    <a:pt x="156" y="53"/>
                    <a:pt x="168" y="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6" name="Freeform: Shape 165"/>
            <p:cNvSpPr/>
            <p:nvPr/>
          </p:nvSpPr>
          <p:spPr>
            <a:xfrm>
              <a:off x="8358480" y="4699080"/>
              <a:ext cx="120240" cy="12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5" h="335">
                  <a:moveTo>
                    <a:pt x="168" y="335"/>
                  </a:moveTo>
                  <a:cubicBezTo>
                    <a:pt x="74" y="335"/>
                    <a:pt x="0" y="260"/>
                    <a:pt x="0" y="167"/>
                  </a:cubicBezTo>
                  <a:cubicBezTo>
                    <a:pt x="0" y="74"/>
                    <a:pt x="76" y="0"/>
                    <a:pt x="168" y="0"/>
                  </a:cubicBezTo>
                  <a:cubicBezTo>
                    <a:pt x="261" y="0"/>
                    <a:pt x="335" y="76"/>
                    <a:pt x="335" y="167"/>
                  </a:cubicBezTo>
                  <a:cubicBezTo>
                    <a:pt x="335" y="260"/>
                    <a:pt x="261" y="335"/>
                    <a:pt x="168" y="335"/>
                  </a:cubicBezTo>
                  <a:close/>
                  <a:moveTo>
                    <a:pt x="168" y="18"/>
                  </a:moveTo>
                  <a:cubicBezTo>
                    <a:pt x="85" y="18"/>
                    <a:pt x="19" y="85"/>
                    <a:pt x="19" y="167"/>
                  </a:cubicBezTo>
                  <a:cubicBezTo>
                    <a:pt x="19" y="249"/>
                    <a:pt x="85" y="316"/>
                    <a:pt x="168" y="316"/>
                  </a:cubicBezTo>
                  <a:cubicBezTo>
                    <a:pt x="250" y="316"/>
                    <a:pt x="316" y="249"/>
                    <a:pt x="316" y="167"/>
                  </a:cubicBezTo>
                  <a:cubicBezTo>
                    <a:pt x="316" y="85"/>
                    <a:pt x="250" y="18"/>
                    <a:pt x="168" y="1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7" name="Freeform: Shape 166"/>
            <p:cNvSpPr/>
            <p:nvPr/>
          </p:nvSpPr>
          <p:spPr>
            <a:xfrm>
              <a:off x="8390160" y="4738680"/>
              <a:ext cx="16560" cy="16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46">
                  <a:moveTo>
                    <a:pt x="24" y="46"/>
                  </a:moveTo>
                  <a:cubicBezTo>
                    <a:pt x="36" y="46"/>
                    <a:pt x="47" y="35"/>
                    <a:pt x="47" y="23"/>
                  </a:cubicBezTo>
                  <a:cubicBezTo>
                    <a:pt x="47" y="11"/>
                    <a:pt x="36" y="0"/>
                    <a:pt x="24" y="0"/>
                  </a:cubicBezTo>
                  <a:cubicBezTo>
                    <a:pt x="11" y="0"/>
                    <a:pt x="0" y="11"/>
                    <a:pt x="0" y="23"/>
                  </a:cubicBezTo>
                  <a:cubicBezTo>
                    <a:pt x="0" y="35"/>
                    <a:pt x="11" y="46"/>
                    <a:pt x="24" y="4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8" name="Freeform: Shape 167"/>
            <p:cNvSpPr/>
            <p:nvPr/>
          </p:nvSpPr>
          <p:spPr>
            <a:xfrm>
              <a:off x="8431200" y="4738680"/>
              <a:ext cx="16200" cy="16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46">
                  <a:moveTo>
                    <a:pt x="23" y="46"/>
                  </a:moveTo>
                  <a:cubicBezTo>
                    <a:pt x="35" y="46"/>
                    <a:pt x="46" y="35"/>
                    <a:pt x="46" y="23"/>
                  </a:cubicBezTo>
                  <a:cubicBezTo>
                    <a:pt x="46" y="11"/>
                    <a:pt x="35" y="0"/>
                    <a:pt x="23" y="0"/>
                  </a:cubicBezTo>
                  <a:cubicBezTo>
                    <a:pt x="10" y="0"/>
                    <a:pt x="0" y="11"/>
                    <a:pt x="0" y="23"/>
                  </a:cubicBezTo>
                  <a:cubicBezTo>
                    <a:pt x="0" y="35"/>
                    <a:pt x="9" y="46"/>
                    <a:pt x="23" y="4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9" name="Freeform: Shape 168"/>
            <p:cNvSpPr/>
            <p:nvPr/>
          </p:nvSpPr>
          <p:spPr>
            <a:xfrm>
              <a:off x="8384039" y="4768919"/>
              <a:ext cx="6912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" h="86">
                  <a:moveTo>
                    <a:pt x="193" y="15"/>
                  </a:moveTo>
                  <a:cubicBezTo>
                    <a:pt x="194" y="9"/>
                    <a:pt x="191" y="2"/>
                    <a:pt x="185" y="0"/>
                  </a:cubicBezTo>
                  <a:cubicBezTo>
                    <a:pt x="179" y="-1"/>
                    <a:pt x="171" y="1"/>
                    <a:pt x="169" y="7"/>
                  </a:cubicBezTo>
                  <a:cubicBezTo>
                    <a:pt x="159" y="40"/>
                    <a:pt x="129" y="62"/>
                    <a:pt x="97" y="62"/>
                  </a:cubicBezTo>
                  <a:cubicBezTo>
                    <a:pt x="64" y="62"/>
                    <a:pt x="34" y="40"/>
                    <a:pt x="24" y="7"/>
                  </a:cubicBezTo>
                  <a:cubicBezTo>
                    <a:pt x="22" y="1"/>
                    <a:pt x="14" y="-1"/>
                    <a:pt x="8" y="0"/>
                  </a:cubicBezTo>
                  <a:cubicBezTo>
                    <a:pt x="2" y="2"/>
                    <a:pt x="-1" y="9"/>
                    <a:pt x="0" y="15"/>
                  </a:cubicBezTo>
                  <a:cubicBezTo>
                    <a:pt x="14" y="59"/>
                    <a:pt x="54" y="86"/>
                    <a:pt x="97" y="86"/>
                  </a:cubicBezTo>
                  <a:cubicBezTo>
                    <a:pt x="141" y="86"/>
                    <a:pt x="179" y="59"/>
                    <a:pt x="193" y="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0" name="Freeform: Shape 169"/>
            <p:cNvSpPr/>
            <p:nvPr/>
          </p:nvSpPr>
          <p:spPr>
            <a:xfrm>
              <a:off x="7251840" y="5494680"/>
              <a:ext cx="120240" cy="12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5" h="335">
                  <a:moveTo>
                    <a:pt x="167" y="335"/>
                  </a:moveTo>
                  <a:cubicBezTo>
                    <a:pt x="74" y="335"/>
                    <a:pt x="0" y="261"/>
                    <a:pt x="0" y="168"/>
                  </a:cubicBezTo>
                  <a:cubicBezTo>
                    <a:pt x="0" y="75"/>
                    <a:pt x="76" y="0"/>
                    <a:pt x="167" y="0"/>
                  </a:cubicBezTo>
                  <a:cubicBezTo>
                    <a:pt x="260" y="0"/>
                    <a:pt x="335" y="76"/>
                    <a:pt x="335" y="168"/>
                  </a:cubicBezTo>
                  <a:cubicBezTo>
                    <a:pt x="335" y="261"/>
                    <a:pt x="260" y="335"/>
                    <a:pt x="167" y="335"/>
                  </a:cubicBezTo>
                  <a:close/>
                  <a:moveTo>
                    <a:pt x="167" y="19"/>
                  </a:moveTo>
                  <a:cubicBezTo>
                    <a:pt x="85" y="19"/>
                    <a:pt x="18" y="85"/>
                    <a:pt x="18" y="168"/>
                  </a:cubicBezTo>
                  <a:cubicBezTo>
                    <a:pt x="18" y="250"/>
                    <a:pt x="85" y="316"/>
                    <a:pt x="167" y="316"/>
                  </a:cubicBezTo>
                  <a:cubicBezTo>
                    <a:pt x="249" y="316"/>
                    <a:pt x="316" y="250"/>
                    <a:pt x="316" y="168"/>
                  </a:cubicBezTo>
                  <a:cubicBezTo>
                    <a:pt x="316" y="85"/>
                    <a:pt x="249" y="19"/>
                    <a:pt x="167" y="19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1" name="Freeform: Shape 170"/>
            <p:cNvSpPr/>
            <p:nvPr/>
          </p:nvSpPr>
          <p:spPr>
            <a:xfrm>
              <a:off x="7283520" y="5534280"/>
              <a:ext cx="1620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47">
                  <a:moveTo>
                    <a:pt x="23" y="47"/>
                  </a:moveTo>
                  <a:cubicBezTo>
                    <a:pt x="36" y="47"/>
                    <a:pt x="46" y="35"/>
                    <a:pt x="46" y="23"/>
                  </a:cubicBezTo>
                  <a:cubicBezTo>
                    <a:pt x="46" y="10"/>
                    <a:pt x="35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5"/>
                    <a:pt x="11" y="47"/>
                    <a:pt x="23" y="4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2" name="Freeform: Shape 171"/>
            <p:cNvSpPr/>
            <p:nvPr/>
          </p:nvSpPr>
          <p:spPr>
            <a:xfrm>
              <a:off x="7324200" y="5534280"/>
              <a:ext cx="1656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47">
                  <a:moveTo>
                    <a:pt x="23" y="47"/>
                  </a:moveTo>
                  <a:cubicBezTo>
                    <a:pt x="36" y="47"/>
                    <a:pt x="47" y="35"/>
                    <a:pt x="47" y="23"/>
                  </a:cubicBezTo>
                  <a:cubicBezTo>
                    <a:pt x="47" y="10"/>
                    <a:pt x="35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5"/>
                    <a:pt x="9" y="47"/>
                    <a:pt x="23" y="4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3" name="Freeform: Shape 172"/>
            <p:cNvSpPr/>
            <p:nvPr/>
          </p:nvSpPr>
          <p:spPr>
            <a:xfrm>
              <a:off x="7277400" y="5564520"/>
              <a:ext cx="6912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" h="88">
                  <a:moveTo>
                    <a:pt x="193" y="16"/>
                  </a:moveTo>
                  <a:cubicBezTo>
                    <a:pt x="195" y="10"/>
                    <a:pt x="191" y="3"/>
                    <a:pt x="185" y="1"/>
                  </a:cubicBezTo>
                  <a:cubicBezTo>
                    <a:pt x="178" y="-1"/>
                    <a:pt x="172" y="3"/>
                    <a:pt x="170" y="9"/>
                  </a:cubicBezTo>
                  <a:cubicBezTo>
                    <a:pt x="159" y="41"/>
                    <a:pt x="130" y="63"/>
                    <a:pt x="97" y="63"/>
                  </a:cubicBezTo>
                  <a:cubicBezTo>
                    <a:pt x="64" y="63"/>
                    <a:pt x="35" y="41"/>
                    <a:pt x="24" y="9"/>
                  </a:cubicBezTo>
                  <a:cubicBezTo>
                    <a:pt x="23" y="3"/>
                    <a:pt x="15" y="-1"/>
                    <a:pt x="9" y="1"/>
                  </a:cubicBezTo>
                  <a:cubicBezTo>
                    <a:pt x="2" y="3"/>
                    <a:pt x="-1" y="10"/>
                    <a:pt x="1" y="16"/>
                  </a:cubicBezTo>
                  <a:cubicBezTo>
                    <a:pt x="15" y="60"/>
                    <a:pt x="54" y="88"/>
                    <a:pt x="97" y="88"/>
                  </a:cubicBezTo>
                  <a:cubicBezTo>
                    <a:pt x="140" y="88"/>
                    <a:pt x="179" y="60"/>
                    <a:pt x="193" y="1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4" name="Freeform: Shape 173"/>
            <p:cNvSpPr/>
            <p:nvPr/>
          </p:nvSpPr>
          <p:spPr>
            <a:xfrm>
              <a:off x="6920640" y="5387400"/>
              <a:ext cx="120240" cy="12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5" h="335">
                  <a:moveTo>
                    <a:pt x="167" y="335"/>
                  </a:moveTo>
                  <a:cubicBezTo>
                    <a:pt x="74" y="335"/>
                    <a:pt x="0" y="259"/>
                    <a:pt x="0" y="168"/>
                  </a:cubicBezTo>
                  <a:cubicBezTo>
                    <a:pt x="0" y="75"/>
                    <a:pt x="76" y="0"/>
                    <a:pt x="167" y="0"/>
                  </a:cubicBezTo>
                  <a:cubicBezTo>
                    <a:pt x="260" y="0"/>
                    <a:pt x="335" y="76"/>
                    <a:pt x="335" y="168"/>
                  </a:cubicBezTo>
                  <a:cubicBezTo>
                    <a:pt x="335" y="259"/>
                    <a:pt x="260" y="334"/>
                    <a:pt x="167" y="335"/>
                  </a:cubicBezTo>
                  <a:close/>
                  <a:moveTo>
                    <a:pt x="167" y="19"/>
                  </a:moveTo>
                  <a:cubicBezTo>
                    <a:pt x="85" y="19"/>
                    <a:pt x="18" y="86"/>
                    <a:pt x="18" y="168"/>
                  </a:cubicBezTo>
                  <a:cubicBezTo>
                    <a:pt x="18" y="250"/>
                    <a:pt x="85" y="317"/>
                    <a:pt x="167" y="317"/>
                  </a:cubicBezTo>
                  <a:cubicBezTo>
                    <a:pt x="249" y="317"/>
                    <a:pt x="316" y="250"/>
                    <a:pt x="316" y="168"/>
                  </a:cubicBezTo>
                  <a:cubicBezTo>
                    <a:pt x="316" y="86"/>
                    <a:pt x="249" y="19"/>
                    <a:pt x="167" y="19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5" name="Freeform: Shape 174"/>
            <p:cNvSpPr/>
            <p:nvPr/>
          </p:nvSpPr>
          <p:spPr>
            <a:xfrm>
              <a:off x="6952320" y="5426640"/>
              <a:ext cx="16560" cy="16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46">
                  <a:moveTo>
                    <a:pt x="23" y="46"/>
                  </a:moveTo>
                  <a:cubicBezTo>
                    <a:pt x="36" y="46"/>
                    <a:pt x="47" y="35"/>
                    <a:pt x="47" y="23"/>
                  </a:cubicBezTo>
                  <a:cubicBezTo>
                    <a:pt x="47" y="10"/>
                    <a:pt x="35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5"/>
                    <a:pt x="11" y="46"/>
                    <a:pt x="23" y="4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6" name="Freeform: Shape 175"/>
            <p:cNvSpPr/>
            <p:nvPr/>
          </p:nvSpPr>
          <p:spPr>
            <a:xfrm>
              <a:off x="6992999" y="5426640"/>
              <a:ext cx="16560" cy="16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46">
                  <a:moveTo>
                    <a:pt x="24" y="46"/>
                  </a:moveTo>
                  <a:cubicBezTo>
                    <a:pt x="36" y="46"/>
                    <a:pt x="47" y="35"/>
                    <a:pt x="47" y="23"/>
                  </a:cubicBezTo>
                  <a:cubicBezTo>
                    <a:pt x="47" y="10"/>
                    <a:pt x="36" y="0"/>
                    <a:pt x="24" y="0"/>
                  </a:cubicBezTo>
                  <a:cubicBezTo>
                    <a:pt x="11" y="0"/>
                    <a:pt x="0" y="10"/>
                    <a:pt x="0" y="23"/>
                  </a:cubicBezTo>
                  <a:cubicBezTo>
                    <a:pt x="0" y="35"/>
                    <a:pt x="10" y="46"/>
                    <a:pt x="24" y="4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7" name="Freeform: Shape 176"/>
            <p:cNvSpPr/>
            <p:nvPr/>
          </p:nvSpPr>
          <p:spPr>
            <a:xfrm>
              <a:off x="6946199" y="5456880"/>
              <a:ext cx="6912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" h="86">
                  <a:moveTo>
                    <a:pt x="193" y="15"/>
                  </a:moveTo>
                  <a:cubicBezTo>
                    <a:pt x="195" y="9"/>
                    <a:pt x="192" y="2"/>
                    <a:pt x="186" y="0"/>
                  </a:cubicBezTo>
                  <a:cubicBezTo>
                    <a:pt x="179" y="-1"/>
                    <a:pt x="172" y="1"/>
                    <a:pt x="170" y="7"/>
                  </a:cubicBezTo>
                  <a:cubicBezTo>
                    <a:pt x="159" y="40"/>
                    <a:pt x="129" y="62"/>
                    <a:pt x="97" y="62"/>
                  </a:cubicBezTo>
                  <a:cubicBezTo>
                    <a:pt x="64" y="62"/>
                    <a:pt x="35" y="40"/>
                    <a:pt x="24" y="7"/>
                  </a:cubicBezTo>
                  <a:cubicBezTo>
                    <a:pt x="23" y="1"/>
                    <a:pt x="15" y="-1"/>
                    <a:pt x="9" y="0"/>
                  </a:cubicBezTo>
                  <a:cubicBezTo>
                    <a:pt x="3" y="2"/>
                    <a:pt x="-1" y="9"/>
                    <a:pt x="1" y="15"/>
                  </a:cubicBezTo>
                  <a:cubicBezTo>
                    <a:pt x="15" y="59"/>
                    <a:pt x="53" y="86"/>
                    <a:pt x="97" y="86"/>
                  </a:cubicBezTo>
                  <a:cubicBezTo>
                    <a:pt x="140" y="86"/>
                    <a:pt x="179" y="59"/>
                    <a:pt x="193" y="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8" name="Freeform: Shape 177"/>
            <p:cNvSpPr/>
            <p:nvPr/>
          </p:nvSpPr>
          <p:spPr>
            <a:xfrm>
              <a:off x="8382599" y="4961880"/>
              <a:ext cx="7452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46" y="208"/>
                    <a:pt x="0" y="161"/>
                    <a:pt x="0" y="104"/>
                  </a:cubicBezTo>
                  <a:cubicBezTo>
                    <a:pt x="0" y="46"/>
                    <a:pt x="46" y="0"/>
                    <a:pt x="104" y="0"/>
                  </a:cubicBezTo>
                  <a:cubicBezTo>
                    <a:pt x="161" y="0"/>
                    <a:pt x="208" y="47"/>
                    <a:pt x="208" y="104"/>
                  </a:cubicBezTo>
                  <a:cubicBezTo>
                    <a:pt x="208" y="162"/>
                    <a:pt x="159" y="208"/>
                    <a:pt x="104" y="208"/>
                  </a:cubicBezTo>
                  <a:close/>
                  <a:moveTo>
                    <a:pt x="102" y="11"/>
                  </a:moveTo>
                  <a:cubicBezTo>
                    <a:pt x="51" y="11"/>
                    <a:pt x="9" y="53"/>
                    <a:pt x="9" y="104"/>
                  </a:cubicBezTo>
                  <a:cubicBezTo>
                    <a:pt x="9" y="155"/>
                    <a:pt x="51" y="197"/>
                    <a:pt x="102" y="197"/>
                  </a:cubicBezTo>
                  <a:cubicBezTo>
                    <a:pt x="153" y="197"/>
                    <a:pt x="195" y="155"/>
                    <a:pt x="195" y="104"/>
                  </a:cubicBezTo>
                  <a:cubicBezTo>
                    <a:pt x="195" y="53"/>
                    <a:pt x="153" y="11"/>
                    <a:pt x="102" y="1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9" name="Freeform: Shape 178"/>
            <p:cNvSpPr/>
            <p:nvPr/>
          </p:nvSpPr>
          <p:spPr>
            <a:xfrm>
              <a:off x="8401320" y="4986720"/>
              <a:ext cx="9720" cy="9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27">
                  <a:moveTo>
                    <a:pt x="14" y="27"/>
                  </a:moveTo>
                  <a:cubicBezTo>
                    <a:pt x="22" y="27"/>
                    <a:pt x="28" y="20"/>
                    <a:pt x="28" y="13"/>
                  </a:cubicBezTo>
                  <a:cubicBezTo>
                    <a:pt x="28" y="5"/>
                    <a:pt x="21" y="0"/>
                    <a:pt x="14" y="0"/>
                  </a:cubicBezTo>
                  <a:cubicBezTo>
                    <a:pt x="6" y="0"/>
                    <a:pt x="0" y="5"/>
                    <a:pt x="0" y="13"/>
                  </a:cubicBezTo>
                  <a:cubicBezTo>
                    <a:pt x="0" y="20"/>
                    <a:pt x="7" y="27"/>
                    <a:pt x="14" y="2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0" name="Freeform: Shape 179"/>
            <p:cNvSpPr/>
            <p:nvPr/>
          </p:nvSpPr>
          <p:spPr>
            <a:xfrm>
              <a:off x="8426520" y="4986720"/>
              <a:ext cx="9720" cy="9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27">
                  <a:moveTo>
                    <a:pt x="14" y="27"/>
                  </a:moveTo>
                  <a:cubicBezTo>
                    <a:pt x="22" y="27"/>
                    <a:pt x="28" y="20"/>
                    <a:pt x="28" y="13"/>
                  </a:cubicBezTo>
                  <a:cubicBezTo>
                    <a:pt x="28" y="5"/>
                    <a:pt x="22" y="0"/>
                    <a:pt x="14" y="0"/>
                  </a:cubicBezTo>
                  <a:cubicBezTo>
                    <a:pt x="6" y="0"/>
                    <a:pt x="0" y="5"/>
                    <a:pt x="0" y="13"/>
                  </a:cubicBezTo>
                  <a:cubicBezTo>
                    <a:pt x="0" y="20"/>
                    <a:pt x="8" y="27"/>
                    <a:pt x="14" y="2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1" name="Freeform: Shape 180"/>
            <p:cNvSpPr/>
            <p:nvPr/>
          </p:nvSpPr>
          <p:spPr>
            <a:xfrm>
              <a:off x="8397360" y="5005440"/>
              <a:ext cx="4248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9" h="54">
                  <a:moveTo>
                    <a:pt x="118" y="11"/>
                  </a:moveTo>
                  <a:cubicBezTo>
                    <a:pt x="120" y="7"/>
                    <a:pt x="118" y="3"/>
                    <a:pt x="114" y="1"/>
                  </a:cubicBezTo>
                  <a:cubicBezTo>
                    <a:pt x="111" y="0"/>
                    <a:pt x="106" y="1"/>
                    <a:pt x="104" y="6"/>
                  </a:cubicBezTo>
                  <a:cubicBezTo>
                    <a:pt x="98" y="26"/>
                    <a:pt x="80" y="40"/>
                    <a:pt x="60" y="40"/>
                  </a:cubicBezTo>
                  <a:cubicBezTo>
                    <a:pt x="39" y="40"/>
                    <a:pt x="22" y="26"/>
                    <a:pt x="15" y="6"/>
                  </a:cubicBezTo>
                  <a:cubicBezTo>
                    <a:pt x="13" y="1"/>
                    <a:pt x="9" y="-1"/>
                    <a:pt x="5" y="1"/>
                  </a:cubicBezTo>
                  <a:cubicBezTo>
                    <a:pt x="0" y="2"/>
                    <a:pt x="-1" y="6"/>
                    <a:pt x="1" y="11"/>
                  </a:cubicBezTo>
                  <a:cubicBezTo>
                    <a:pt x="10" y="37"/>
                    <a:pt x="35" y="54"/>
                    <a:pt x="61" y="54"/>
                  </a:cubicBezTo>
                  <a:cubicBezTo>
                    <a:pt x="87" y="54"/>
                    <a:pt x="112" y="37"/>
                    <a:pt x="118" y="1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2" name="Freeform: Shape 181"/>
            <p:cNvSpPr/>
            <p:nvPr/>
          </p:nvSpPr>
          <p:spPr>
            <a:xfrm>
              <a:off x="8223840" y="4932360"/>
              <a:ext cx="104760" cy="10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2" h="292">
                  <a:moveTo>
                    <a:pt x="146" y="292"/>
                  </a:moveTo>
                  <a:cubicBezTo>
                    <a:pt x="65" y="292"/>
                    <a:pt x="0" y="227"/>
                    <a:pt x="0" y="146"/>
                  </a:cubicBezTo>
                  <a:cubicBezTo>
                    <a:pt x="0" y="65"/>
                    <a:pt x="65" y="0"/>
                    <a:pt x="146" y="0"/>
                  </a:cubicBezTo>
                  <a:cubicBezTo>
                    <a:pt x="227" y="0"/>
                    <a:pt x="292" y="65"/>
                    <a:pt x="292" y="146"/>
                  </a:cubicBezTo>
                  <a:cubicBezTo>
                    <a:pt x="292" y="227"/>
                    <a:pt x="227" y="293"/>
                    <a:pt x="146" y="292"/>
                  </a:cubicBezTo>
                  <a:close/>
                  <a:moveTo>
                    <a:pt x="146" y="16"/>
                  </a:moveTo>
                  <a:cubicBezTo>
                    <a:pt x="75" y="16"/>
                    <a:pt x="16" y="75"/>
                    <a:pt x="16" y="146"/>
                  </a:cubicBezTo>
                  <a:cubicBezTo>
                    <a:pt x="16" y="217"/>
                    <a:pt x="75" y="276"/>
                    <a:pt x="146" y="276"/>
                  </a:cubicBezTo>
                  <a:cubicBezTo>
                    <a:pt x="217" y="276"/>
                    <a:pt x="276" y="217"/>
                    <a:pt x="276" y="146"/>
                  </a:cubicBezTo>
                  <a:cubicBezTo>
                    <a:pt x="276" y="75"/>
                    <a:pt x="217" y="16"/>
                    <a:pt x="146" y="1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3" name="Freeform: Shape 182"/>
            <p:cNvSpPr/>
            <p:nvPr/>
          </p:nvSpPr>
          <p:spPr>
            <a:xfrm>
              <a:off x="8251199" y="4966560"/>
              <a:ext cx="14040" cy="1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" h="40">
                  <a:moveTo>
                    <a:pt x="20" y="40"/>
                  </a:moveTo>
                  <a:cubicBezTo>
                    <a:pt x="31" y="40"/>
                    <a:pt x="40" y="31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2"/>
                    <a:pt x="9" y="40"/>
                    <a:pt x="20" y="4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4" name="Freeform: Shape 183"/>
            <p:cNvSpPr/>
            <p:nvPr/>
          </p:nvSpPr>
          <p:spPr>
            <a:xfrm>
              <a:off x="8286480" y="4966560"/>
              <a:ext cx="14040" cy="1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" h="40">
                  <a:moveTo>
                    <a:pt x="20" y="40"/>
                  </a:moveTo>
                  <a:cubicBezTo>
                    <a:pt x="31" y="40"/>
                    <a:pt x="40" y="31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2"/>
                    <a:pt x="9" y="40"/>
                    <a:pt x="20" y="4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5" name="Freeform: Shape 184"/>
            <p:cNvSpPr/>
            <p:nvPr/>
          </p:nvSpPr>
          <p:spPr>
            <a:xfrm>
              <a:off x="8246160" y="4992840"/>
              <a:ext cx="60480" cy="2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9" h="77">
                  <a:moveTo>
                    <a:pt x="168" y="15"/>
                  </a:moveTo>
                  <a:cubicBezTo>
                    <a:pt x="171" y="9"/>
                    <a:pt x="168" y="3"/>
                    <a:pt x="162" y="1"/>
                  </a:cubicBezTo>
                  <a:cubicBezTo>
                    <a:pt x="155" y="-2"/>
                    <a:pt x="149" y="1"/>
                    <a:pt x="148" y="7"/>
                  </a:cubicBezTo>
                  <a:cubicBezTo>
                    <a:pt x="138" y="37"/>
                    <a:pt x="112" y="55"/>
                    <a:pt x="84" y="55"/>
                  </a:cubicBezTo>
                  <a:cubicBezTo>
                    <a:pt x="56" y="55"/>
                    <a:pt x="30" y="35"/>
                    <a:pt x="20" y="7"/>
                  </a:cubicBezTo>
                  <a:cubicBezTo>
                    <a:pt x="19" y="3"/>
                    <a:pt x="13" y="0"/>
                    <a:pt x="6" y="1"/>
                  </a:cubicBezTo>
                  <a:cubicBezTo>
                    <a:pt x="2" y="3"/>
                    <a:pt x="-1" y="9"/>
                    <a:pt x="0" y="15"/>
                  </a:cubicBezTo>
                  <a:cubicBezTo>
                    <a:pt x="13" y="52"/>
                    <a:pt x="47" y="77"/>
                    <a:pt x="84" y="77"/>
                  </a:cubicBezTo>
                  <a:cubicBezTo>
                    <a:pt x="121" y="77"/>
                    <a:pt x="155" y="52"/>
                    <a:pt x="168" y="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6" name="Freeform: Shape 185"/>
            <p:cNvSpPr/>
            <p:nvPr/>
          </p:nvSpPr>
          <p:spPr>
            <a:xfrm>
              <a:off x="8085240" y="4966920"/>
              <a:ext cx="90360" cy="90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2" h="252">
                  <a:moveTo>
                    <a:pt x="126" y="252"/>
                  </a:moveTo>
                  <a:cubicBezTo>
                    <a:pt x="56" y="252"/>
                    <a:pt x="0" y="196"/>
                    <a:pt x="0" y="126"/>
                  </a:cubicBezTo>
                  <a:cubicBezTo>
                    <a:pt x="0" y="56"/>
                    <a:pt x="56" y="0"/>
                    <a:pt x="126" y="0"/>
                  </a:cubicBezTo>
                  <a:cubicBezTo>
                    <a:pt x="196" y="0"/>
                    <a:pt x="252" y="56"/>
                    <a:pt x="252" y="126"/>
                  </a:cubicBezTo>
                  <a:cubicBezTo>
                    <a:pt x="252" y="194"/>
                    <a:pt x="196" y="252"/>
                    <a:pt x="126" y="252"/>
                  </a:cubicBezTo>
                  <a:close/>
                  <a:moveTo>
                    <a:pt x="126" y="14"/>
                  </a:moveTo>
                  <a:cubicBezTo>
                    <a:pt x="64" y="14"/>
                    <a:pt x="14" y="64"/>
                    <a:pt x="14" y="126"/>
                  </a:cubicBezTo>
                  <a:cubicBezTo>
                    <a:pt x="14" y="188"/>
                    <a:pt x="64" y="238"/>
                    <a:pt x="126" y="238"/>
                  </a:cubicBezTo>
                  <a:cubicBezTo>
                    <a:pt x="188" y="238"/>
                    <a:pt x="238" y="188"/>
                    <a:pt x="238" y="126"/>
                  </a:cubicBezTo>
                  <a:cubicBezTo>
                    <a:pt x="238" y="64"/>
                    <a:pt x="188" y="14"/>
                    <a:pt x="126" y="14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7" name="Freeform: Shape 186"/>
            <p:cNvSpPr/>
            <p:nvPr/>
          </p:nvSpPr>
          <p:spPr>
            <a:xfrm>
              <a:off x="8109360" y="4996440"/>
              <a:ext cx="11880" cy="12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35">
                  <a:moveTo>
                    <a:pt x="17" y="35"/>
                  </a:moveTo>
                  <a:cubicBezTo>
                    <a:pt x="27" y="35"/>
                    <a:pt x="34" y="27"/>
                    <a:pt x="34" y="18"/>
                  </a:cubicBezTo>
                  <a:cubicBezTo>
                    <a:pt x="34" y="8"/>
                    <a:pt x="26" y="0"/>
                    <a:pt x="17" y="0"/>
                  </a:cubicBezTo>
                  <a:cubicBezTo>
                    <a:pt x="7" y="0"/>
                    <a:pt x="0" y="8"/>
                    <a:pt x="0" y="18"/>
                  </a:cubicBezTo>
                  <a:cubicBezTo>
                    <a:pt x="0" y="27"/>
                    <a:pt x="8" y="35"/>
                    <a:pt x="17" y="3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8" name="Freeform: Shape 187"/>
            <p:cNvSpPr/>
            <p:nvPr/>
          </p:nvSpPr>
          <p:spPr>
            <a:xfrm>
              <a:off x="8139600" y="4996440"/>
              <a:ext cx="11880" cy="12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35">
                  <a:moveTo>
                    <a:pt x="17" y="35"/>
                  </a:moveTo>
                  <a:cubicBezTo>
                    <a:pt x="26" y="35"/>
                    <a:pt x="34" y="27"/>
                    <a:pt x="34" y="18"/>
                  </a:cubicBezTo>
                  <a:cubicBezTo>
                    <a:pt x="34" y="8"/>
                    <a:pt x="26" y="0"/>
                    <a:pt x="17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27"/>
                    <a:pt x="8" y="35"/>
                    <a:pt x="17" y="3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9" name="Freeform: Shape 188"/>
            <p:cNvSpPr/>
            <p:nvPr/>
          </p:nvSpPr>
          <p:spPr>
            <a:xfrm>
              <a:off x="8104320" y="5018760"/>
              <a:ext cx="525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7" h="66">
                  <a:moveTo>
                    <a:pt x="146" y="13"/>
                  </a:moveTo>
                  <a:cubicBezTo>
                    <a:pt x="148" y="7"/>
                    <a:pt x="144" y="2"/>
                    <a:pt x="140" y="0"/>
                  </a:cubicBezTo>
                  <a:cubicBezTo>
                    <a:pt x="134" y="-1"/>
                    <a:pt x="129" y="2"/>
                    <a:pt x="127" y="7"/>
                  </a:cubicBezTo>
                  <a:cubicBezTo>
                    <a:pt x="120" y="30"/>
                    <a:pt x="98" y="47"/>
                    <a:pt x="73" y="47"/>
                  </a:cubicBezTo>
                  <a:cubicBezTo>
                    <a:pt x="50" y="47"/>
                    <a:pt x="27" y="32"/>
                    <a:pt x="19" y="7"/>
                  </a:cubicBezTo>
                  <a:cubicBezTo>
                    <a:pt x="16" y="2"/>
                    <a:pt x="11" y="-1"/>
                    <a:pt x="6" y="0"/>
                  </a:cubicBezTo>
                  <a:cubicBezTo>
                    <a:pt x="2" y="4"/>
                    <a:pt x="-1" y="8"/>
                    <a:pt x="0" y="13"/>
                  </a:cubicBezTo>
                  <a:cubicBezTo>
                    <a:pt x="13" y="44"/>
                    <a:pt x="41" y="66"/>
                    <a:pt x="73" y="66"/>
                  </a:cubicBezTo>
                  <a:cubicBezTo>
                    <a:pt x="106" y="66"/>
                    <a:pt x="134" y="44"/>
                    <a:pt x="146" y="13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0" name="Freeform: Shape 189"/>
            <p:cNvSpPr/>
            <p:nvPr/>
          </p:nvSpPr>
          <p:spPr>
            <a:xfrm>
              <a:off x="7467119" y="5518080"/>
              <a:ext cx="7452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47" y="208"/>
                    <a:pt x="0" y="161"/>
                    <a:pt x="0" y="104"/>
                  </a:cubicBezTo>
                  <a:cubicBezTo>
                    <a:pt x="0" y="46"/>
                    <a:pt x="46" y="0"/>
                    <a:pt x="104" y="0"/>
                  </a:cubicBezTo>
                  <a:cubicBezTo>
                    <a:pt x="161" y="0"/>
                    <a:pt x="208" y="46"/>
                    <a:pt x="208" y="104"/>
                  </a:cubicBezTo>
                  <a:cubicBezTo>
                    <a:pt x="208" y="161"/>
                    <a:pt x="162" y="210"/>
                    <a:pt x="104" y="208"/>
                  </a:cubicBezTo>
                  <a:close/>
                  <a:moveTo>
                    <a:pt x="103" y="11"/>
                  </a:moveTo>
                  <a:cubicBezTo>
                    <a:pt x="51" y="11"/>
                    <a:pt x="10" y="53"/>
                    <a:pt x="10" y="104"/>
                  </a:cubicBezTo>
                  <a:cubicBezTo>
                    <a:pt x="10" y="155"/>
                    <a:pt x="51" y="197"/>
                    <a:pt x="103" y="197"/>
                  </a:cubicBezTo>
                  <a:cubicBezTo>
                    <a:pt x="154" y="197"/>
                    <a:pt x="196" y="155"/>
                    <a:pt x="196" y="104"/>
                  </a:cubicBezTo>
                  <a:cubicBezTo>
                    <a:pt x="196" y="53"/>
                    <a:pt x="154" y="11"/>
                    <a:pt x="103" y="1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1" name="Freeform: Shape 190"/>
            <p:cNvSpPr/>
            <p:nvPr/>
          </p:nvSpPr>
          <p:spPr>
            <a:xfrm>
              <a:off x="7486920" y="5542560"/>
              <a:ext cx="936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" h="28">
                  <a:moveTo>
                    <a:pt x="14" y="28"/>
                  </a:moveTo>
                  <a:cubicBezTo>
                    <a:pt x="21" y="28"/>
                    <a:pt x="27" y="21"/>
                    <a:pt x="27" y="14"/>
                  </a:cubicBezTo>
                  <a:cubicBezTo>
                    <a:pt x="27" y="6"/>
                    <a:pt x="21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1"/>
                    <a:pt x="6" y="28"/>
                    <a:pt x="14" y="2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2" name="Freeform: Shape 191"/>
            <p:cNvSpPr/>
            <p:nvPr/>
          </p:nvSpPr>
          <p:spPr>
            <a:xfrm>
              <a:off x="7511760" y="5542560"/>
              <a:ext cx="972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28">
                  <a:moveTo>
                    <a:pt x="14" y="28"/>
                  </a:moveTo>
                  <a:cubicBezTo>
                    <a:pt x="22" y="28"/>
                    <a:pt x="28" y="21"/>
                    <a:pt x="28" y="14"/>
                  </a:cubicBezTo>
                  <a:cubicBezTo>
                    <a:pt x="28" y="6"/>
                    <a:pt x="21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1"/>
                    <a:pt x="7" y="28"/>
                    <a:pt x="14" y="2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3" name="Freeform: Shape 192"/>
            <p:cNvSpPr/>
            <p:nvPr/>
          </p:nvSpPr>
          <p:spPr>
            <a:xfrm>
              <a:off x="7482240" y="5562000"/>
              <a:ext cx="4248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9" h="53">
                  <a:moveTo>
                    <a:pt x="118" y="10"/>
                  </a:moveTo>
                  <a:cubicBezTo>
                    <a:pt x="120" y="7"/>
                    <a:pt x="118" y="2"/>
                    <a:pt x="113" y="1"/>
                  </a:cubicBezTo>
                  <a:cubicBezTo>
                    <a:pt x="110" y="-1"/>
                    <a:pt x="106" y="1"/>
                    <a:pt x="104" y="5"/>
                  </a:cubicBezTo>
                  <a:cubicBezTo>
                    <a:pt x="98" y="26"/>
                    <a:pt x="79" y="40"/>
                    <a:pt x="59" y="40"/>
                  </a:cubicBezTo>
                  <a:cubicBezTo>
                    <a:pt x="39" y="40"/>
                    <a:pt x="22" y="26"/>
                    <a:pt x="14" y="5"/>
                  </a:cubicBezTo>
                  <a:cubicBezTo>
                    <a:pt x="13" y="1"/>
                    <a:pt x="10" y="-1"/>
                    <a:pt x="5" y="1"/>
                  </a:cubicBezTo>
                  <a:cubicBezTo>
                    <a:pt x="1" y="2"/>
                    <a:pt x="-1" y="5"/>
                    <a:pt x="0" y="10"/>
                  </a:cubicBezTo>
                  <a:cubicBezTo>
                    <a:pt x="9" y="36"/>
                    <a:pt x="34" y="53"/>
                    <a:pt x="61" y="53"/>
                  </a:cubicBezTo>
                  <a:cubicBezTo>
                    <a:pt x="89" y="53"/>
                    <a:pt x="112" y="35"/>
                    <a:pt x="118" y="1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4" name="Freeform: Shape 193"/>
            <p:cNvSpPr/>
            <p:nvPr/>
          </p:nvSpPr>
          <p:spPr>
            <a:xfrm>
              <a:off x="7490160" y="5277960"/>
              <a:ext cx="7452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46" y="208"/>
                    <a:pt x="0" y="161"/>
                    <a:pt x="0" y="104"/>
                  </a:cubicBezTo>
                  <a:cubicBezTo>
                    <a:pt x="0" y="46"/>
                    <a:pt x="46" y="0"/>
                    <a:pt x="104" y="0"/>
                  </a:cubicBezTo>
                  <a:cubicBezTo>
                    <a:pt x="161" y="0"/>
                    <a:pt x="208" y="46"/>
                    <a:pt x="208" y="104"/>
                  </a:cubicBezTo>
                  <a:cubicBezTo>
                    <a:pt x="208" y="161"/>
                    <a:pt x="161" y="208"/>
                    <a:pt x="104" y="208"/>
                  </a:cubicBezTo>
                  <a:close/>
                  <a:moveTo>
                    <a:pt x="102" y="11"/>
                  </a:moveTo>
                  <a:cubicBezTo>
                    <a:pt x="51" y="11"/>
                    <a:pt x="9" y="53"/>
                    <a:pt x="9" y="104"/>
                  </a:cubicBezTo>
                  <a:cubicBezTo>
                    <a:pt x="9" y="155"/>
                    <a:pt x="51" y="197"/>
                    <a:pt x="102" y="197"/>
                  </a:cubicBezTo>
                  <a:cubicBezTo>
                    <a:pt x="153" y="197"/>
                    <a:pt x="195" y="155"/>
                    <a:pt x="195" y="104"/>
                  </a:cubicBezTo>
                  <a:cubicBezTo>
                    <a:pt x="195" y="53"/>
                    <a:pt x="153" y="11"/>
                    <a:pt x="102" y="1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5" name="Freeform: Shape 194"/>
            <p:cNvSpPr/>
            <p:nvPr/>
          </p:nvSpPr>
          <p:spPr>
            <a:xfrm>
              <a:off x="7509240" y="5302440"/>
              <a:ext cx="972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28">
                  <a:moveTo>
                    <a:pt x="14" y="28"/>
                  </a:moveTo>
                  <a:cubicBezTo>
                    <a:pt x="21" y="28"/>
                    <a:pt x="28" y="21"/>
                    <a:pt x="28" y="14"/>
                  </a:cubicBezTo>
                  <a:cubicBezTo>
                    <a:pt x="28" y="6"/>
                    <a:pt x="21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1"/>
                    <a:pt x="6" y="28"/>
                    <a:pt x="14" y="2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6" name="Freeform: Shape 195"/>
            <p:cNvSpPr/>
            <p:nvPr/>
          </p:nvSpPr>
          <p:spPr>
            <a:xfrm>
              <a:off x="7534079" y="5302440"/>
              <a:ext cx="972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28">
                  <a:moveTo>
                    <a:pt x="14" y="28"/>
                  </a:moveTo>
                  <a:cubicBezTo>
                    <a:pt x="22" y="28"/>
                    <a:pt x="28" y="21"/>
                    <a:pt x="28" y="14"/>
                  </a:cubicBezTo>
                  <a:cubicBezTo>
                    <a:pt x="28" y="6"/>
                    <a:pt x="21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1"/>
                    <a:pt x="8" y="28"/>
                    <a:pt x="14" y="2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7" name="Freeform: Shape 196"/>
            <p:cNvSpPr/>
            <p:nvPr/>
          </p:nvSpPr>
          <p:spPr>
            <a:xfrm>
              <a:off x="7504920" y="5321880"/>
              <a:ext cx="4248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9" h="53">
                  <a:moveTo>
                    <a:pt x="119" y="10"/>
                  </a:moveTo>
                  <a:cubicBezTo>
                    <a:pt x="120" y="7"/>
                    <a:pt x="119" y="2"/>
                    <a:pt x="114" y="1"/>
                  </a:cubicBezTo>
                  <a:cubicBezTo>
                    <a:pt x="111" y="-1"/>
                    <a:pt x="106" y="1"/>
                    <a:pt x="105" y="5"/>
                  </a:cubicBezTo>
                  <a:cubicBezTo>
                    <a:pt x="98" y="26"/>
                    <a:pt x="80" y="40"/>
                    <a:pt x="60" y="40"/>
                  </a:cubicBezTo>
                  <a:cubicBezTo>
                    <a:pt x="40" y="40"/>
                    <a:pt x="22" y="26"/>
                    <a:pt x="15" y="5"/>
                  </a:cubicBezTo>
                  <a:cubicBezTo>
                    <a:pt x="13" y="1"/>
                    <a:pt x="9" y="-1"/>
                    <a:pt x="5" y="1"/>
                  </a:cubicBezTo>
                  <a:cubicBezTo>
                    <a:pt x="0" y="2"/>
                    <a:pt x="-1" y="5"/>
                    <a:pt x="1" y="10"/>
                  </a:cubicBezTo>
                  <a:cubicBezTo>
                    <a:pt x="10" y="36"/>
                    <a:pt x="34" y="53"/>
                    <a:pt x="61" y="53"/>
                  </a:cubicBezTo>
                  <a:cubicBezTo>
                    <a:pt x="87" y="53"/>
                    <a:pt x="112" y="35"/>
                    <a:pt x="119" y="1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8" name="Freeform: Shape 197"/>
            <p:cNvSpPr/>
            <p:nvPr/>
          </p:nvSpPr>
          <p:spPr>
            <a:xfrm>
              <a:off x="7317000" y="5643720"/>
              <a:ext cx="104760" cy="10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2" h="292">
                  <a:moveTo>
                    <a:pt x="146" y="292"/>
                  </a:moveTo>
                  <a:cubicBezTo>
                    <a:pt x="65" y="292"/>
                    <a:pt x="0" y="227"/>
                    <a:pt x="0" y="146"/>
                  </a:cubicBezTo>
                  <a:cubicBezTo>
                    <a:pt x="0" y="65"/>
                    <a:pt x="65" y="0"/>
                    <a:pt x="146" y="0"/>
                  </a:cubicBezTo>
                  <a:cubicBezTo>
                    <a:pt x="226" y="0"/>
                    <a:pt x="292" y="65"/>
                    <a:pt x="292" y="146"/>
                  </a:cubicBezTo>
                  <a:cubicBezTo>
                    <a:pt x="292" y="227"/>
                    <a:pt x="226" y="293"/>
                    <a:pt x="146" y="292"/>
                  </a:cubicBezTo>
                  <a:close/>
                  <a:moveTo>
                    <a:pt x="146" y="16"/>
                  </a:moveTo>
                  <a:cubicBezTo>
                    <a:pt x="74" y="16"/>
                    <a:pt x="16" y="75"/>
                    <a:pt x="16" y="146"/>
                  </a:cubicBezTo>
                  <a:cubicBezTo>
                    <a:pt x="16" y="217"/>
                    <a:pt x="74" y="276"/>
                    <a:pt x="146" y="276"/>
                  </a:cubicBezTo>
                  <a:cubicBezTo>
                    <a:pt x="217" y="276"/>
                    <a:pt x="276" y="217"/>
                    <a:pt x="276" y="146"/>
                  </a:cubicBezTo>
                  <a:cubicBezTo>
                    <a:pt x="276" y="75"/>
                    <a:pt x="217" y="16"/>
                    <a:pt x="146" y="1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9" name="Freeform: Shape 198"/>
            <p:cNvSpPr/>
            <p:nvPr/>
          </p:nvSpPr>
          <p:spPr>
            <a:xfrm>
              <a:off x="7344360" y="5678280"/>
              <a:ext cx="14040" cy="1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" h="41">
                  <a:moveTo>
                    <a:pt x="20" y="41"/>
                  </a:moveTo>
                  <a:cubicBezTo>
                    <a:pt x="31" y="41"/>
                    <a:pt x="40" y="31"/>
                    <a:pt x="40" y="21"/>
                  </a:cubicBezTo>
                  <a:cubicBezTo>
                    <a:pt x="40" y="10"/>
                    <a:pt x="31" y="0"/>
                    <a:pt x="20" y="0"/>
                  </a:cubicBezTo>
                  <a:cubicBezTo>
                    <a:pt x="9" y="0"/>
                    <a:pt x="0" y="10"/>
                    <a:pt x="0" y="21"/>
                  </a:cubicBezTo>
                  <a:cubicBezTo>
                    <a:pt x="0" y="31"/>
                    <a:pt x="9" y="41"/>
                    <a:pt x="20" y="4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0" name="Freeform: Shape 199"/>
            <p:cNvSpPr/>
            <p:nvPr/>
          </p:nvSpPr>
          <p:spPr>
            <a:xfrm>
              <a:off x="7380000" y="5678280"/>
              <a:ext cx="14400" cy="1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" h="41">
                  <a:moveTo>
                    <a:pt x="20" y="41"/>
                  </a:moveTo>
                  <a:cubicBezTo>
                    <a:pt x="31" y="41"/>
                    <a:pt x="41" y="31"/>
                    <a:pt x="41" y="21"/>
                  </a:cubicBezTo>
                  <a:cubicBezTo>
                    <a:pt x="41" y="10"/>
                    <a:pt x="30" y="0"/>
                    <a:pt x="20" y="0"/>
                  </a:cubicBezTo>
                  <a:cubicBezTo>
                    <a:pt x="9" y="0"/>
                    <a:pt x="0" y="10"/>
                    <a:pt x="0" y="21"/>
                  </a:cubicBezTo>
                  <a:cubicBezTo>
                    <a:pt x="0" y="31"/>
                    <a:pt x="8" y="41"/>
                    <a:pt x="20" y="4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1" name="Freeform: Shape 200"/>
            <p:cNvSpPr/>
            <p:nvPr/>
          </p:nvSpPr>
          <p:spPr>
            <a:xfrm>
              <a:off x="7339320" y="5704200"/>
              <a:ext cx="60480" cy="2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9" h="77">
                  <a:moveTo>
                    <a:pt x="168" y="15"/>
                  </a:moveTo>
                  <a:cubicBezTo>
                    <a:pt x="171" y="9"/>
                    <a:pt x="168" y="3"/>
                    <a:pt x="161" y="1"/>
                  </a:cubicBezTo>
                  <a:cubicBezTo>
                    <a:pt x="155" y="-2"/>
                    <a:pt x="149" y="1"/>
                    <a:pt x="147" y="8"/>
                  </a:cubicBezTo>
                  <a:cubicBezTo>
                    <a:pt x="138" y="37"/>
                    <a:pt x="112" y="56"/>
                    <a:pt x="84" y="56"/>
                  </a:cubicBezTo>
                  <a:cubicBezTo>
                    <a:pt x="56" y="56"/>
                    <a:pt x="30" y="35"/>
                    <a:pt x="20" y="8"/>
                  </a:cubicBezTo>
                  <a:cubicBezTo>
                    <a:pt x="19" y="3"/>
                    <a:pt x="12" y="0"/>
                    <a:pt x="6" y="1"/>
                  </a:cubicBezTo>
                  <a:cubicBezTo>
                    <a:pt x="2" y="3"/>
                    <a:pt x="-1" y="9"/>
                    <a:pt x="0" y="15"/>
                  </a:cubicBezTo>
                  <a:cubicBezTo>
                    <a:pt x="12" y="52"/>
                    <a:pt x="47" y="77"/>
                    <a:pt x="84" y="77"/>
                  </a:cubicBezTo>
                  <a:cubicBezTo>
                    <a:pt x="121" y="77"/>
                    <a:pt x="155" y="52"/>
                    <a:pt x="168" y="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2" name="Freeform: Shape 201"/>
            <p:cNvSpPr/>
            <p:nvPr/>
          </p:nvSpPr>
          <p:spPr>
            <a:xfrm>
              <a:off x="7390800" y="5384160"/>
              <a:ext cx="104400" cy="104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1" h="292">
                  <a:moveTo>
                    <a:pt x="146" y="292"/>
                  </a:moveTo>
                  <a:cubicBezTo>
                    <a:pt x="65" y="292"/>
                    <a:pt x="0" y="226"/>
                    <a:pt x="0" y="146"/>
                  </a:cubicBezTo>
                  <a:cubicBezTo>
                    <a:pt x="0" y="65"/>
                    <a:pt x="65" y="0"/>
                    <a:pt x="146" y="0"/>
                  </a:cubicBezTo>
                  <a:cubicBezTo>
                    <a:pt x="226" y="0"/>
                    <a:pt x="291" y="65"/>
                    <a:pt x="291" y="146"/>
                  </a:cubicBezTo>
                  <a:cubicBezTo>
                    <a:pt x="291" y="226"/>
                    <a:pt x="226" y="292"/>
                    <a:pt x="146" y="292"/>
                  </a:cubicBezTo>
                  <a:close/>
                  <a:moveTo>
                    <a:pt x="146" y="15"/>
                  </a:moveTo>
                  <a:cubicBezTo>
                    <a:pt x="74" y="15"/>
                    <a:pt x="15" y="74"/>
                    <a:pt x="15" y="146"/>
                  </a:cubicBezTo>
                  <a:cubicBezTo>
                    <a:pt x="15" y="217"/>
                    <a:pt x="74" y="276"/>
                    <a:pt x="146" y="276"/>
                  </a:cubicBezTo>
                  <a:cubicBezTo>
                    <a:pt x="217" y="276"/>
                    <a:pt x="276" y="217"/>
                    <a:pt x="276" y="146"/>
                  </a:cubicBezTo>
                  <a:cubicBezTo>
                    <a:pt x="276" y="74"/>
                    <a:pt x="217" y="15"/>
                    <a:pt x="146" y="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3" name="Freeform: Shape 202"/>
            <p:cNvSpPr/>
            <p:nvPr/>
          </p:nvSpPr>
          <p:spPr>
            <a:xfrm>
              <a:off x="7418160" y="5418360"/>
              <a:ext cx="14040" cy="1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" h="40">
                  <a:moveTo>
                    <a:pt x="20" y="40"/>
                  </a:moveTo>
                  <a:cubicBezTo>
                    <a:pt x="31" y="40"/>
                    <a:pt x="40" y="31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1"/>
                    <a:pt x="9" y="40"/>
                    <a:pt x="20" y="4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4" name="Freeform: Shape 203"/>
            <p:cNvSpPr/>
            <p:nvPr/>
          </p:nvSpPr>
          <p:spPr>
            <a:xfrm>
              <a:off x="7453440" y="5418360"/>
              <a:ext cx="14040" cy="1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" h="40">
                  <a:moveTo>
                    <a:pt x="20" y="40"/>
                  </a:moveTo>
                  <a:cubicBezTo>
                    <a:pt x="31" y="40"/>
                    <a:pt x="40" y="31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1"/>
                    <a:pt x="9" y="40"/>
                    <a:pt x="20" y="4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5" name="Freeform: Shape 204"/>
            <p:cNvSpPr/>
            <p:nvPr/>
          </p:nvSpPr>
          <p:spPr>
            <a:xfrm>
              <a:off x="7413120" y="5444640"/>
              <a:ext cx="60480" cy="2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9" h="77">
                  <a:moveTo>
                    <a:pt x="168" y="15"/>
                  </a:moveTo>
                  <a:cubicBezTo>
                    <a:pt x="171" y="9"/>
                    <a:pt x="168" y="3"/>
                    <a:pt x="162" y="1"/>
                  </a:cubicBezTo>
                  <a:cubicBezTo>
                    <a:pt x="156" y="-2"/>
                    <a:pt x="150" y="1"/>
                    <a:pt x="148" y="7"/>
                  </a:cubicBezTo>
                  <a:cubicBezTo>
                    <a:pt x="139" y="37"/>
                    <a:pt x="113" y="55"/>
                    <a:pt x="85" y="55"/>
                  </a:cubicBezTo>
                  <a:cubicBezTo>
                    <a:pt x="57" y="55"/>
                    <a:pt x="30" y="35"/>
                    <a:pt x="21" y="7"/>
                  </a:cubicBezTo>
                  <a:cubicBezTo>
                    <a:pt x="19" y="3"/>
                    <a:pt x="13" y="-1"/>
                    <a:pt x="7" y="1"/>
                  </a:cubicBezTo>
                  <a:cubicBezTo>
                    <a:pt x="2" y="3"/>
                    <a:pt x="-1" y="9"/>
                    <a:pt x="1" y="15"/>
                  </a:cubicBezTo>
                  <a:cubicBezTo>
                    <a:pt x="13" y="52"/>
                    <a:pt x="47" y="77"/>
                    <a:pt x="85" y="77"/>
                  </a:cubicBezTo>
                  <a:cubicBezTo>
                    <a:pt x="122" y="77"/>
                    <a:pt x="156" y="52"/>
                    <a:pt x="168" y="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6" name="Freeform: Shape 205"/>
            <p:cNvSpPr/>
            <p:nvPr/>
          </p:nvSpPr>
          <p:spPr>
            <a:xfrm>
              <a:off x="7127279" y="5583600"/>
              <a:ext cx="90000" cy="90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1" h="251">
                  <a:moveTo>
                    <a:pt x="125" y="251"/>
                  </a:moveTo>
                  <a:cubicBezTo>
                    <a:pt x="55" y="251"/>
                    <a:pt x="0" y="194"/>
                    <a:pt x="0" y="125"/>
                  </a:cubicBezTo>
                  <a:cubicBezTo>
                    <a:pt x="0" y="55"/>
                    <a:pt x="55" y="0"/>
                    <a:pt x="125" y="0"/>
                  </a:cubicBezTo>
                  <a:cubicBezTo>
                    <a:pt x="195" y="0"/>
                    <a:pt x="251" y="56"/>
                    <a:pt x="251" y="125"/>
                  </a:cubicBezTo>
                  <a:cubicBezTo>
                    <a:pt x="251" y="194"/>
                    <a:pt x="195" y="251"/>
                    <a:pt x="125" y="251"/>
                  </a:cubicBezTo>
                  <a:close/>
                  <a:moveTo>
                    <a:pt x="125" y="14"/>
                  </a:moveTo>
                  <a:cubicBezTo>
                    <a:pt x="63" y="14"/>
                    <a:pt x="14" y="63"/>
                    <a:pt x="14" y="125"/>
                  </a:cubicBezTo>
                  <a:cubicBezTo>
                    <a:pt x="14" y="187"/>
                    <a:pt x="63" y="237"/>
                    <a:pt x="125" y="237"/>
                  </a:cubicBezTo>
                  <a:cubicBezTo>
                    <a:pt x="187" y="237"/>
                    <a:pt x="237" y="187"/>
                    <a:pt x="237" y="125"/>
                  </a:cubicBezTo>
                  <a:cubicBezTo>
                    <a:pt x="237" y="63"/>
                    <a:pt x="187" y="14"/>
                    <a:pt x="125" y="14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7" name="Freeform: Shape 206"/>
            <p:cNvSpPr/>
            <p:nvPr/>
          </p:nvSpPr>
          <p:spPr>
            <a:xfrm>
              <a:off x="7151040" y="5613120"/>
              <a:ext cx="11880" cy="11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34">
                  <a:moveTo>
                    <a:pt x="17" y="34"/>
                  </a:moveTo>
                  <a:cubicBezTo>
                    <a:pt x="27" y="34"/>
                    <a:pt x="34" y="26"/>
                    <a:pt x="34" y="17"/>
                  </a:cubicBezTo>
                  <a:cubicBezTo>
                    <a:pt x="34" y="8"/>
                    <a:pt x="26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26"/>
                    <a:pt x="8" y="34"/>
                    <a:pt x="17" y="34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8" name="Freeform: Shape 207"/>
            <p:cNvSpPr/>
            <p:nvPr/>
          </p:nvSpPr>
          <p:spPr>
            <a:xfrm>
              <a:off x="7181279" y="5613120"/>
              <a:ext cx="11880" cy="11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34">
                  <a:moveTo>
                    <a:pt x="17" y="34"/>
                  </a:moveTo>
                  <a:cubicBezTo>
                    <a:pt x="26" y="34"/>
                    <a:pt x="34" y="26"/>
                    <a:pt x="34" y="17"/>
                  </a:cubicBezTo>
                  <a:cubicBezTo>
                    <a:pt x="34" y="8"/>
                    <a:pt x="26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26"/>
                    <a:pt x="8" y="34"/>
                    <a:pt x="17" y="34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9" name="Freeform: Shape 208"/>
            <p:cNvSpPr/>
            <p:nvPr/>
          </p:nvSpPr>
          <p:spPr>
            <a:xfrm>
              <a:off x="7146000" y="5635440"/>
              <a:ext cx="525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7" h="66">
                  <a:moveTo>
                    <a:pt x="146" y="13"/>
                  </a:moveTo>
                  <a:cubicBezTo>
                    <a:pt x="148" y="7"/>
                    <a:pt x="145" y="3"/>
                    <a:pt x="140" y="1"/>
                  </a:cubicBezTo>
                  <a:cubicBezTo>
                    <a:pt x="134" y="-1"/>
                    <a:pt x="129" y="3"/>
                    <a:pt x="128" y="7"/>
                  </a:cubicBezTo>
                  <a:cubicBezTo>
                    <a:pt x="120" y="30"/>
                    <a:pt x="98" y="47"/>
                    <a:pt x="73" y="47"/>
                  </a:cubicBezTo>
                  <a:cubicBezTo>
                    <a:pt x="50" y="47"/>
                    <a:pt x="27" y="32"/>
                    <a:pt x="19" y="7"/>
                  </a:cubicBezTo>
                  <a:cubicBezTo>
                    <a:pt x="16" y="3"/>
                    <a:pt x="11" y="-1"/>
                    <a:pt x="7" y="1"/>
                  </a:cubicBezTo>
                  <a:cubicBezTo>
                    <a:pt x="2" y="4"/>
                    <a:pt x="-1" y="9"/>
                    <a:pt x="0" y="13"/>
                  </a:cubicBezTo>
                  <a:cubicBezTo>
                    <a:pt x="13" y="44"/>
                    <a:pt x="41" y="66"/>
                    <a:pt x="73" y="66"/>
                  </a:cubicBezTo>
                  <a:cubicBezTo>
                    <a:pt x="106" y="66"/>
                    <a:pt x="134" y="46"/>
                    <a:pt x="146" y="13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0" name="Freeform: Shape 209"/>
            <p:cNvSpPr/>
            <p:nvPr/>
          </p:nvSpPr>
          <p:spPr>
            <a:xfrm>
              <a:off x="7135560" y="5014440"/>
              <a:ext cx="90000" cy="90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1" h="251">
                  <a:moveTo>
                    <a:pt x="126" y="251"/>
                  </a:moveTo>
                  <a:cubicBezTo>
                    <a:pt x="56" y="251"/>
                    <a:pt x="0" y="196"/>
                    <a:pt x="0" y="126"/>
                  </a:cubicBezTo>
                  <a:cubicBezTo>
                    <a:pt x="0" y="56"/>
                    <a:pt x="56" y="0"/>
                    <a:pt x="126" y="0"/>
                  </a:cubicBezTo>
                  <a:cubicBezTo>
                    <a:pt x="195" y="0"/>
                    <a:pt x="251" y="56"/>
                    <a:pt x="251" y="126"/>
                  </a:cubicBezTo>
                  <a:cubicBezTo>
                    <a:pt x="251" y="194"/>
                    <a:pt x="194" y="250"/>
                    <a:pt x="126" y="251"/>
                  </a:cubicBezTo>
                  <a:close/>
                  <a:moveTo>
                    <a:pt x="126" y="14"/>
                  </a:moveTo>
                  <a:cubicBezTo>
                    <a:pt x="63" y="14"/>
                    <a:pt x="14" y="64"/>
                    <a:pt x="14" y="126"/>
                  </a:cubicBezTo>
                  <a:cubicBezTo>
                    <a:pt x="14" y="188"/>
                    <a:pt x="63" y="237"/>
                    <a:pt x="126" y="237"/>
                  </a:cubicBezTo>
                  <a:cubicBezTo>
                    <a:pt x="188" y="237"/>
                    <a:pt x="237" y="188"/>
                    <a:pt x="237" y="126"/>
                  </a:cubicBezTo>
                  <a:cubicBezTo>
                    <a:pt x="237" y="64"/>
                    <a:pt x="188" y="12"/>
                    <a:pt x="126" y="14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1" name="Freeform: Shape 210"/>
            <p:cNvSpPr/>
            <p:nvPr/>
          </p:nvSpPr>
          <p:spPr>
            <a:xfrm>
              <a:off x="7159679" y="5043960"/>
              <a:ext cx="11880" cy="11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34">
                  <a:moveTo>
                    <a:pt x="17" y="34"/>
                  </a:moveTo>
                  <a:cubicBezTo>
                    <a:pt x="26" y="34"/>
                    <a:pt x="34" y="26"/>
                    <a:pt x="34" y="17"/>
                  </a:cubicBezTo>
                  <a:cubicBezTo>
                    <a:pt x="34" y="7"/>
                    <a:pt x="26" y="0"/>
                    <a:pt x="17" y="0"/>
                  </a:cubicBezTo>
                  <a:cubicBezTo>
                    <a:pt x="7" y="0"/>
                    <a:pt x="0" y="7"/>
                    <a:pt x="0" y="17"/>
                  </a:cubicBezTo>
                  <a:cubicBezTo>
                    <a:pt x="0" y="26"/>
                    <a:pt x="7" y="34"/>
                    <a:pt x="17" y="34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2" name="Freeform: Shape 211"/>
            <p:cNvSpPr/>
            <p:nvPr/>
          </p:nvSpPr>
          <p:spPr>
            <a:xfrm>
              <a:off x="7189560" y="5043960"/>
              <a:ext cx="11880" cy="11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34">
                  <a:moveTo>
                    <a:pt x="17" y="34"/>
                  </a:moveTo>
                  <a:cubicBezTo>
                    <a:pt x="27" y="34"/>
                    <a:pt x="34" y="26"/>
                    <a:pt x="34" y="17"/>
                  </a:cubicBezTo>
                  <a:cubicBezTo>
                    <a:pt x="34" y="7"/>
                    <a:pt x="26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27"/>
                    <a:pt x="8" y="34"/>
                    <a:pt x="17" y="34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3" name="Freeform: Shape 212"/>
            <p:cNvSpPr/>
            <p:nvPr/>
          </p:nvSpPr>
          <p:spPr>
            <a:xfrm>
              <a:off x="7154640" y="5066280"/>
              <a:ext cx="52200" cy="2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65">
                  <a:moveTo>
                    <a:pt x="146" y="13"/>
                  </a:moveTo>
                  <a:cubicBezTo>
                    <a:pt x="148" y="7"/>
                    <a:pt x="145" y="2"/>
                    <a:pt x="140" y="0"/>
                  </a:cubicBezTo>
                  <a:cubicBezTo>
                    <a:pt x="134" y="-1"/>
                    <a:pt x="129" y="2"/>
                    <a:pt x="128" y="7"/>
                  </a:cubicBezTo>
                  <a:cubicBezTo>
                    <a:pt x="120" y="30"/>
                    <a:pt x="98" y="47"/>
                    <a:pt x="74" y="47"/>
                  </a:cubicBezTo>
                  <a:cubicBezTo>
                    <a:pt x="50" y="47"/>
                    <a:pt x="27" y="31"/>
                    <a:pt x="19" y="7"/>
                  </a:cubicBezTo>
                  <a:cubicBezTo>
                    <a:pt x="16" y="2"/>
                    <a:pt x="11" y="-1"/>
                    <a:pt x="7" y="0"/>
                  </a:cubicBezTo>
                  <a:cubicBezTo>
                    <a:pt x="2" y="3"/>
                    <a:pt x="-1" y="8"/>
                    <a:pt x="1" y="13"/>
                  </a:cubicBezTo>
                  <a:cubicBezTo>
                    <a:pt x="13" y="44"/>
                    <a:pt x="41" y="65"/>
                    <a:pt x="74" y="65"/>
                  </a:cubicBezTo>
                  <a:cubicBezTo>
                    <a:pt x="106" y="65"/>
                    <a:pt x="134" y="44"/>
                    <a:pt x="146" y="13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4" name="Freeform: Shape 213"/>
            <p:cNvSpPr/>
            <p:nvPr/>
          </p:nvSpPr>
          <p:spPr>
            <a:xfrm>
              <a:off x="6940799" y="5000040"/>
              <a:ext cx="90000" cy="90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1" h="251">
                  <a:moveTo>
                    <a:pt x="125" y="251"/>
                  </a:moveTo>
                  <a:cubicBezTo>
                    <a:pt x="55" y="251"/>
                    <a:pt x="0" y="194"/>
                    <a:pt x="0" y="125"/>
                  </a:cubicBezTo>
                  <a:cubicBezTo>
                    <a:pt x="0" y="55"/>
                    <a:pt x="55" y="0"/>
                    <a:pt x="125" y="0"/>
                  </a:cubicBezTo>
                  <a:cubicBezTo>
                    <a:pt x="195" y="0"/>
                    <a:pt x="251" y="56"/>
                    <a:pt x="251" y="125"/>
                  </a:cubicBezTo>
                  <a:cubicBezTo>
                    <a:pt x="251" y="194"/>
                    <a:pt x="195" y="249"/>
                    <a:pt x="125" y="251"/>
                  </a:cubicBezTo>
                  <a:close/>
                  <a:moveTo>
                    <a:pt x="125" y="14"/>
                  </a:moveTo>
                  <a:cubicBezTo>
                    <a:pt x="63" y="14"/>
                    <a:pt x="13" y="63"/>
                    <a:pt x="13" y="125"/>
                  </a:cubicBezTo>
                  <a:cubicBezTo>
                    <a:pt x="13" y="187"/>
                    <a:pt x="63" y="237"/>
                    <a:pt x="125" y="237"/>
                  </a:cubicBezTo>
                  <a:cubicBezTo>
                    <a:pt x="187" y="237"/>
                    <a:pt x="237" y="187"/>
                    <a:pt x="237" y="125"/>
                  </a:cubicBezTo>
                  <a:cubicBezTo>
                    <a:pt x="237" y="63"/>
                    <a:pt x="187" y="14"/>
                    <a:pt x="125" y="14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5" name="Freeform: Shape 214"/>
            <p:cNvSpPr/>
            <p:nvPr/>
          </p:nvSpPr>
          <p:spPr>
            <a:xfrm>
              <a:off x="6964560" y="5029560"/>
              <a:ext cx="11880" cy="11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34">
                  <a:moveTo>
                    <a:pt x="17" y="34"/>
                  </a:moveTo>
                  <a:cubicBezTo>
                    <a:pt x="27" y="34"/>
                    <a:pt x="34" y="26"/>
                    <a:pt x="34" y="17"/>
                  </a:cubicBezTo>
                  <a:cubicBezTo>
                    <a:pt x="34" y="8"/>
                    <a:pt x="26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26"/>
                    <a:pt x="8" y="34"/>
                    <a:pt x="17" y="34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6" name="Freeform: Shape 215"/>
            <p:cNvSpPr/>
            <p:nvPr/>
          </p:nvSpPr>
          <p:spPr>
            <a:xfrm>
              <a:off x="6994800" y="5029560"/>
              <a:ext cx="11880" cy="11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34">
                  <a:moveTo>
                    <a:pt x="17" y="34"/>
                  </a:moveTo>
                  <a:cubicBezTo>
                    <a:pt x="26" y="34"/>
                    <a:pt x="34" y="26"/>
                    <a:pt x="34" y="17"/>
                  </a:cubicBezTo>
                  <a:cubicBezTo>
                    <a:pt x="34" y="8"/>
                    <a:pt x="26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26"/>
                    <a:pt x="8" y="34"/>
                    <a:pt x="17" y="34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7" name="Freeform: Shape 216"/>
            <p:cNvSpPr/>
            <p:nvPr/>
          </p:nvSpPr>
          <p:spPr>
            <a:xfrm>
              <a:off x="6959520" y="5051880"/>
              <a:ext cx="5256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7" h="66">
                  <a:moveTo>
                    <a:pt x="146" y="13"/>
                  </a:moveTo>
                  <a:cubicBezTo>
                    <a:pt x="148" y="7"/>
                    <a:pt x="145" y="3"/>
                    <a:pt x="140" y="1"/>
                  </a:cubicBezTo>
                  <a:cubicBezTo>
                    <a:pt x="134" y="-1"/>
                    <a:pt x="129" y="3"/>
                    <a:pt x="127" y="7"/>
                  </a:cubicBezTo>
                  <a:cubicBezTo>
                    <a:pt x="120" y="30"/>
                    <a:pt x="98" y="48"/>
                    <a:pt x="73" y="48"/>
                  </a:cubicBezTo>
                  <a:cubicBezTo>
                    <a:pt x="50" y="48"/>
                    <a:pt x="27" y="32"/>
                    <a:pt x="19" y="7"/>
                  </a:cubicBezTo>
                  <a:cubicBezTo>
                    <a:pt x="16" y="3"/>
                    <a:pt x="11" y="-1"/>
                    <a:pt x="6" y="1"/>
                  </a:cubicBezTo>
                  <a:cubicBezTo>
                    <a:pt x="2" y="4"/>
                    <a:pt x="-1" y="9"/>
                    <a:pt x="0" y="13"/>
                  </a:cubicBezTo>
                  <a:cubicBezTo>
                    <a:pt x="13" y="44"/>
                    <a:pt x="41" y="66"/>
                    <a:pt x="73" y="66"/>
                  </a:cubicBezTo>
                  <a:cubicBezTo>
                    <a:pt x="106" y="66"/>
                    <a:pt x="135" y="44"/>
                    <a:pt x="146" y="13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8" name="Freeform: Shape 217"/>
            <p:cNvSpPr/>
            <p:nvPr/>
          </p:nvSpPr>
          <p:spPr>
            <a:xfrm>
              <a:off x="7961040" y="4872600"/>
              <a:ext cx="7416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7" h="208">
                  <a:moveTo>
                    <a:pt x="103" y="208"/>
                  </a:moveTo>
                  <a:cubicBezTo>
                    <a:pt x="46" y="208"/>
                    <a:pt x="0" y="161"/>
                    <a:pt x="0" y="104"/>
                  </a:cubicBezTo>
                  <a:cubicBezTo>
                    <a:pt x="0" y="47"/>
                    <a:pt x="45" y="0"/>
                    <a:pt x="103" y="0"/>
                  </a:cubicBezTo>
                  <a:cubicBezTo>
                    <a:pt x="160" y="0"/>
                    <a:pt x="207" y="47"/>
                    <a:pt x="207" y="104"/>
                  </a:cubicBezTo>
                  <a:cubicBezTo>
                    <a:pt x="207" y="161"/>
                    <a:pt x="161" y="208"/>
                    <a:pt x="103" y="208"/>
                  </a:cubicBezTo>
                  <a:close/>
                  <a:moveTo>
                    <a:pt x="103" y="11"/>
                  </a:moveTo>
                  <a:cubicBezTo>
                    <a:pt x="52" y="11"/>
                    <a:pt x="10" y="53"/>
                    <a:pt x="10" y="104"/>
                  </a:cubicBezTo>
                  <a:cubicBezTo>
                    <a:pt x="10" y="155"/>
                    <a:pt x="51" y="197"/>
                    <a:pt x="103" y="197"/>
                  </a:cubicBezTo>
                  <a:cubicBezTo>
                    <a:pt x="154" y="197"/>
                    <a:pt x="197" y="155"/>
                    <a:pt x="197" y="104"/>
                  </a:cubicBezTo>
                  <a:cubicBezTo>
                    <a:pt x="197" y="53"/>
                    <a:pt x="155" y="11"/>
                    <a:pt x="103" y="1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9" name="Freeform: Shape 218"/>
            <p:cNvSpPr/>
            <p:nvPr/>
          </p:nvSpPr>
          <p:spPr>
            <a:xfrm>
              <a:off x="7980480" y="4897080"/>
              <a:ext cx="972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28">
                  <a:moveTo>
                    <a:pt x="14" y="28"/>
                  </a:moveTo>
                  <a:cubicBezTo>
                    <a:pt x="22" y="28"/>
                    <a:pt x="28" y="21"/>
                    <a:pt x="28" y="14"/>
                  </a:cubicBezTo>
                  <a:cubicBezTo>
                    <a:pt x="28" y="6"/>
                    <a:pt x="22" y="0"/>
                    <a:pt x="14" y="0"/>
                  </a:cubicBezTo>
                  <a:cubicBezTo>
                    <a:pt x="6" y="0"/>
                    <a:pt x="0" y="7"/>
                    <a:pt x="0" y="14"/>
                  </a:cubicBezTo>
                  <a:cubicBezTo>
                    <a:pt x="0" y="22"/>
                    <a:pt x="6" y="28"/>
                    <a:pt x="14" y="2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0" name="Freeform: Shape 219"/>
            <p:cNvSpPr/>
            <p:nvPr/>
          </p:nvSpPr>
          <p:spPr>
            <a:xfrm>
              <a:off x="8005680" y="4897080"/>
              <a:ext cx="972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28">
                  <a:moveTo>
                    <a:pt x="14" y="28"/>
                  </a:moveTo>
                  <a:cubicBezTo>
                    <a:pt x="21" y="28"/>
                    <a:pt x="28" y="21"/>
                    <a:pt x="28" y="14"/>
                  </a:cubicBezTo>
                  <a:cubicBezTo>
                    <a:pt x="28" y="6"/>
                    <a:pt x="21" y="0"/>
                    <a:pt x="14" y="0"/>
                  </a:cubicBezTo>
                  <a:cubicBezTo>
                    <a:pt x="6" y="0"/>
                    <a:pt x="0" y="7"/>
                    <a:pt x="0" y="14"/>
                  </a:cubicBezTo>
                  <a:cubicBezTo>
                    <a:pt x="0" y="22"/>
                    <a:pt x="6" y="28"/>
                    <a:pt x="14" y="2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1" name="Freeform: Shape 220"/>
            <p:cNvSpPr/>
            <p:nvPr/>
          </p:nvSpPr>
          <p:spPr>
            <a:xfrm>
              <a:off x="7976160" y="4916160"/>
              <a:ext cx="4248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9" h="54">
                  <a:moveTo>
                    <a:pt x="119" y="10"/>
                  </a:moveTo>
                  <a:cubicBezTo>
                    <a:pt x="120" y="7"/>
                    <a:pt x="119" y="3"/>
                    <a:pt x="114" y="1"/>
                  </a:cubicBezTo>
                  <a:cubicBezTo>
                    <a:pt x="111" y="0"/>
                    <a:pt x="106" y="1"/>
                    <a:pt x="105" y="6"/>
                  </a:cubicBezTo>
                  <a:cubicBezTo>
                    <a:pt x="99" y="26"/>
                    <a:pt x="80" y="40"/>
                    <a:pt x="60" y="40"/>
                  </a:cubicBezTo>
                  <a:cubicBezTo>
                    <a:pt x="40" y="40"/>
                    <a:pt x="23" y="26"/>
                    <a:pt x="15" y="6"/>
                  </a:cubicBezTo>
                  <a:cubicBezTo>
                    <a:pt x="13" y="1"/>
                    <a:pt x="10" y="-1"/>
                    <a:pt x="6" y="1"/>
                  </a:cubicBezTo>
                  <a:cubicBezTo>
                    <a:pt x="1" y="2"/>
                    <a:pt x="-1" y="6"/>
                    <a:pt x="1" y="10"/>
                  </a:cubicBezTo>
                  <a:cubicBezTo>
                    <a:pt x="10" y="37"/>
                    <a:pt x="34" y="54"/>
                    <a:pt x="61" y="54"/>
                  </a:cubicBezTo>
                  <a:cubicBezTo>
                    <a:pt x="87" y="54"/>
                    <a:pt x="113" y="37"/>
                    <a:pt x="119" y="1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2" name="Freeform: Shape 221"/>
            <p:cNvSpPr/>
            <p:nvPr/>
          </p:nvSpPr>
          <p:spPr>
            <a:xfrm>
              <a:off x="6807600" y="4503600"/>
              <a:ext cx="7452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47" y="208"/>
                    <a:pt x="0" y="161"/>
                    <a:pt x="0" y="104"/>
                  </a:cubicBezTo>
                  <a:cubicBezTo>
                    <a:pt x="0" y="46"/>
                    <a:pt x="46" y="0"/>
                    <a:pt x="104" y="0"/>
                  </a:cubicBezTo>
                  <a:cubicBezTo>
                    <a:pt x="161" y="0"/>
                    <a:pt x="208" y="46"/>
                    <a:pt x="208" y="104"/>
                  </a:cubicBezTo>
                  <a:cubicBezTo>
                    <a:pt x="208" y="161"/>
                    <a:pt x="160" y="208"/>
                    <a:pt x="104" y="208"/>
                  </a:cubicBezTo>
                  <a:close/>
                  <a:moveTo>
                    <a:pt x="103" y="11"/>
                  </a:moveTo>
                  <a:cubicBezTo>
                    <a:pt x="52" y="11"/>
                    <a:pt x="10" y="53"/>
                    <a:pt x="10" y="104"/>
                  </a:cubicBezTo>
                  <a:cubicBezTo>
                    <a:pt x="10" y="155"/>
                    <a:pt x="52" y="197"/>
                    <a:pt x="103" y="197"/>
                  </a:cubicBezTo>
                  <a:cubicBezTo>
                    <a:pt x="154" y="197"/>
                    <a:pt x="196" y="155"/>
                    <a:pt x="196" y="104"/>
                  </a:cubicBezTo>
                  <a:cubicBezTo>
                    <a:pt x="196" y="53"/>
                    <a:pt x="154" y="11"/>
                    <a:pt x="103" y="1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3" name="Freeform: Shape 222"/>
            <p:cNvSpPr/>
            <p:nvPr/>
          </p:nvSpPr>
          <p:spPr>
            <a:xfrm>
              <a:off x="6826679" y="4528080"/>
              <a:ext cx="972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28">
                  <a:moveTo>
                    <a:pt x="14" y="28"/>
                  </a:moveTo>
                  <a:cubicBezTo>
                    <a:pt x="22" y="28"/>
                    <a:pt x="28" y="22"/>
                    <a:pt x="28" y="14"/>
                  </a:cubicBezTo>
                  <a:cubicBezTo>
                    <a:pt x="28" y="6"/>
                    <a:pt x="22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2"/>
                    <a:pt x="8" y="28"/>
                    <a:pt x="14" y="2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4" name="Freeform: Shape 223"/>
            <p:cNvSpPr/>
            <p:nvPr/>
          </p:nvSpPr>
          <p:spPr>
            <a:xfrm>
              <a:off x="6852240" y="4528080"/>
              <a:ext cx="972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28">
                  <a:moveTo>
                    <a:pt x="14" y="28"/>
                  </a:moveTo>
                  <a:cubicBezTo>
                    <a:pt x="22" y="28"/>
                    <a:pt x="28" y="22"/>
                    <a:pt x="28" y="14"/>
                  </a:cubicBezTo>
                  <a:cubicBezTo>
                    <a:pt x="28" y="6"/>
                    <a:pt x="21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2"/>
                    <a:pt x="7" y="28"/>
                    <a:pt x="14" y="2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5" name="Freeform: Shape 224"/>
            <p:cNvSpPr/>
            <p:nvPr/>
          </p:nvSpPr>
          <p:spPr>
            <a:xfrm>
              <a:off x="6822719" y="4547159"/>
              <a:ext cx="4248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9" h="54">
                  <a:moveTo>
                    <a:pt x="118" y="10"/>
                  </a:moveTo>
                  <a:cubicBezTo>
                    <a:pt x="120" y="7"/>
                    <a:pt x="118" y="2"/>
                    <a:pt x="113" y="1"/>
                  </a:cubicBezTo>
                  <a:cubicBezTo>
                    <a:pt x="110" y="-1"/>
                    <a:pt x="106" y="1"/>
                    <a:pt x="104" y="5"/>
                  </a:cubicBezTo>
                  <a:cubicBezTo>
                    <a:pt x="98" y="26"/>
                    <a:pt x="79" y="40"/>
                    <a:pt x="59" y="40"/>
                  </a:cubicBezTo>
                  <a:cubicBezTo>
                    <a:pt x="39" y="40"/>
                    <a:pt x="22" y="26"/>
                    <a:pt x="14" y="5"/>
                  </a:cubicBezTo>
                  <a:cubicBezTo>
                    <a:pt x="13" y="1"/>
                    <a:pt x="10" y="-1"/>
                    <a:pt x="5" y="1"/>
                  </a:cubicBezTo>
                  <a:cubicBezTo>
                    <a:pt x="0" y="2"/>
                    <a:pt x="-1" y="5"/>
                    <a:pt x="0" y="10"/>
                  </a:cubicBezTo>
                  <a:cubicBezTo>
                    <a:pt x="10" y="36"/>
                    <a:pt x="34" y="54"/>
                    <a:pt x="61" y="54"/>
                  </a:cubicBezTo>
                  <a:cubicBezTo>
                    <a:pt x="89" y="54"/>
                    <a:pt x="112" y="36"/>
                    <a:pt x="118" y="1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Freeform: Shape 225"/>
            <p:cNvSpPr/>
            <p:nvPr/>
          </p:nvSpPr>
          <p:spPr>
            <a:xfrm>
              <a:off x="6583679" y="4654440"/>
              <a:ext cx="74520" cy="74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8" h="207">
                  <a:moveTo>
                    <a:pt x="104" y="207"/>
                  </a:moveTo>
                  <a:cubicBezTo>
                    <a:pt x="47" y="207"/>
                    <a:pt x="0" y="161"/>
                    <a:pt x="0" y="104"/>
                  </a:cubicBezTo>
                  <a:cubicBezTo>
                    <a:pt x="0" y="46"/>
                    <a:pt x="46" y="0"/>
                    <a:pt x="104" y="0"/>
                  </a:cubicBezTo>
                  <a:cubicBezTo>
                    <a:pt x="161" y="0"/>
                    <a:pt x="208" y="46"/>
                    <a:pt x="208" y="104"/>
                  </a:cubicBezTo>
                  <a:cubicBezTo>
                    <a:pt x="208" y="161"/>
                    <a:pt x="162" y="207"/>
                    <a:pt x="104" y="207"/>
                  </a:cubicBezTo>
                  <a:close/>
                  <a:moveTo>
                    <a:pt x="104" y="12"/>
                  </a:moveTo>
                  <a:cubicBezTo>
                    <a:pt x="53" y="12"/>
                    <a:pt x="11" y="54"/>
                    <a:pt x="11" y="105"/>
                  </a:cubicBezTo>
                  <a:cubicBezTo>
                    <a:pt x="11" y="156"/>
                    <a:pt x="53" y="198"/>
                    <a:pt x="104" y="198"/>
                  </a:cubicBezTo>
                  <a:cubicBezTo>
                    <a:pt x="155" y="198"/>
                    <a:pt x="197" y="156"/>
                    <a:pt x="197" y="105"/>
                  </a:cubicBezTo>
                  <a:cubicBezTo>
                    <a:pt x="197" y="54"/>
                    <a:pt x="155" y="12"/>
                    <a:pt x="104" y="1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Freeform: Shape 226"/>
            <p:cNvSpPr/>
            <p:nvPr/>
          </p:nvSpPr>
          <p:spPr>
            <a:xfrm>
              <a:off x="6603480" y="4678200"/>
              <a:ext cx="972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28">
                  <a:moveTo>
                    <a:pt x="14" y="28"/>
                  </a:moveTo>
                  <a:cubicBezTo>
                    <a:pt x="21" y="28"/>
                    <a:pt x="28" y="22"/>
                    <a:pt x="28" y="14"/>
                  </a:cubicBezTo>
                  <a:cubicBezTo>
                    <a:pt x="28" y="6"/>
                    <a:pt x="21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4"/>
                    <a:pt x="6" y="30"/>
                    <a:pt x="14" y="2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Freeform: Shape 227"/>
            <p:cNvSpPr/>
            <p:nvPr/>
          </p:nvSpPr>
          <p:spPr>
            <a:xfrm>
              <a:off x="6628320" y="4678200"/>
              <a:ext cx="972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28">
                  <a:moveTo>
                    <a:pt x="14" y="28"/>
                  </a:moveTo>
                  <a:cubicBezTo>
                    <a:pt x="22" y="28"/>
                    <a:pt x="28" y="22"/>
                    <a:pt x="28" y="14"/>
                  </a:cubicBezTo>
                  <a:cubicBezTo>
                    <a:pt x="28" y="6"/>
                    <a:pt x="21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4"/>
                    <a:pt x="7" y="30"/>
                    <a:pt x="14" y="2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Freeform: Shape 228"/>
            <p:cNvSpPr/>
            <p:nvPr/>
          </p:nvSpPr>
          <p:spPr>
            <a:xfrm>
              <a:off x="6599160" y="4698000"/>
              <a:ext cx="4248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9" h="53">
                  <a:moveTo>
                    <a:pt x="119" y="10"/>
                  </a:moveTo>
                  <a:cubicBezTo>
                    <a:pt x="120" y="7"/>
                    <a:pt x="119" y="2"/>
                    <a:pt x="114" y="1"/>
                  </a:cubicBezTo>
                  <a:cubicBezTo>
                    <a:pt x="111" y="-1"/>
                    <a:pt x="106" y="1"/>
                    <a:pt x="105" y="5"/>
                  </a:cubicBezTo>
                  <a:cubicBezTo>
                    <a:pt x="98" y="25"/>
                    <a:pt x="80" y="39"/>
                    <a:pt x="60" y="39"/>
                  </a:cubicBezTo>
                  <a:cubicBezTo>
                    <a:pt x="40" y="39"/>
                    <a:pt x="22" y="25"/>
                    <a:pt x="15" y="5"/>
                  </a:cubicBezTo>
                  <a:cubicBezTo>
                    <a:pt x="13" y="1"/>
                    <a:pt x="9" y="-1"/>
                    <a:pt x="5" y="1"/>
                  </a:cubicBezTo>
                  <a:cubicBezTo>
                    <a:pt x="0" y="2"/>
                    <a:pt x="-1" y="5"/>
                    <a:pt x="1" y="10"/>
                  </a:cubicBezTo>
                  <a:cubicBezTo>
                    <a:pt x="10" y="36"/>
                    <a:pt x="34" y="53"/>
                    <a:pt x="61" y="53"/>
                  </a:cubicBezTo>
                  <a:cubicBezTo>
                    <a:pt x="87" y="53"/>
                    <a:pt x="112" y="36"/>
                    <a:pt x="119" y="1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Freeform: Shape 229"/>
            <p:cNvSpPr/>
            <p:nvPr/>
          </p:nvSpPr>
          <p:spPr>
            <a:xfrm>
              <a:off x="6534000" y="4569840"/>
              <a:ext cx="7452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47" y="208"/>
                    <a:pt x="0" y="161"/>
                    <a:pt x="0" y="104"/>
                  </a:cubicBezTo>
                  <a:cubicBezTo>
                    <a:pt x="0" y="46"/>
                    <a:pt x="46" y="0"/>
                    <a:pt x="104" y="0"/>
                  </a:cubicBezTo>
                  <a:cubicBezTo>
                    <a:pt x="161" y="0"/>
                    <a:pt x="208" y="47"/>
                    <a:pt x="208" y="104"/>
                  </a:cubicBezTo>
                  <a:cubicBezTo>
                    <a:pt x="208" y="162"/>
                    <a:pt x="162" y="208"/>
                    <a:pt x="104" y="208"/>
                  </a:cubicBezTo>
                  <a:close/>
                  <a:moveTo>
                    <a:pt x="103" y="11"/>
                  </a:moveTo>
                  <a:cubicBezTo>
                    <a:pt x="51" y="11"/>
                    <a:pt x="10" y="53"/>
                    <a:pt x="10" y="104"/>
                  </a:cubicBezTo>
                  <a:cubicBezTo>
                    <a:pt x="10" y="155"/>
                    <a:pt x="51" y="197"/>
                    <a:pt x="103" y="197"/>
                  </a:cubicBezTo>
                  <a:cubicBezTo>
                    <a:pt x="154" y="197"/>
                    <a:pt x="196" y="155"/>
                    <a:pt x="196" y="104"/>
                  </a:cubicBezTo>
                  <a:cubicBezTo>
                    <a:pt x="196" y="52"/>
                    <a:pt x="155" y="11"/>
                    <a:pt x="103" y="1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Freeform: Shape 230"/>
            <p:cNvSpPr/>
            <p:nvPr/>
          </p:nvSpPr>
          <p:spPr>
            <a:xfrm>
              <a:off x="6553799" y="4593960"/>
              <a:ext cx="936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" h="28">
                  <a:moveTo>
                    <a:pt x="13" y="28"/>
                  </a:moveTo>
                  <a:cubicBezTo>
                    <a:pt x="21" y="28"/>
                    <a:pt x="27" y="22"/>
                    <a:pt x="27" y="14"/>
                  </a:cubicBezTo>
                  <a:cubicBezTo>
                    <a:pt x="27" y="6"/>
                    <a:pt x="20" y="0"/>
                    <a:pt x="13" y="0"/>
                  </a:cubicBezTo>
                  <a:cubicBezTo>
                    <a:pt x="5" y="0"/>
                    <a:pt x="0" y="6"/>
                    <a:pt x="0" y="14"/>
                  </a:cubicBezTo>
                  <a:cubicBezTo>
                    <a:pt x="0" y="23"/>
                    <a:pt x="6" y="30"/>
                    <a:pt x="13" y="2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Freeform: Shape 231"/>
            <p:cNvSpPr/>
            <p:nvPr/>
          </p:nvSpPr>
          <p:spPr>
            <a:xfrm>
              <a:off x="6578640" y="4593960"/>
              <a:ext cx="972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28">
                  <a:moveTo>
                    <a:pt x="14" y="28"/>
                  </a:moveTo>
                  <a:cubicBezTo>
                    <a:pt x="22" y="28"/>
                    <a:pt x="28" y="22"/>
                    <a:pt x="28" y="14"/>
                  </a:cubicBezTo>
                  <a:cubicBezTo>
                    <a:pt x="28" y="6"/>
                    <a:pt x="21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3"/>
                    <a:pt x="7" y="30"/>
                    <a:pt x="14" y="2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Freeform: Shape 232"/>
            <p:cNvSpPr/>
            <p:nvPr/>
          </p:nvSpPr>
          <p:spPr>
            <a:xfrm>
              <a:off x="6549120" y="4613400"/>
              <a:ext cx="4248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9" h="54">
                  <a:moveTo>
                    <a:pt x="118" y="11"/>
                  </a:moveTo>
                  <a:cubicBezTo>
                    <a:pt x="120" y="8"/>
                    <a:pt x="118" y="3"/>
                    <a:pt x="113" y="1"/>
                  </a:cubicBezTo>
                  <a:cubicBezTo>
                    <a:pt x="110" y="0"/>
                    <a:pt x="106" y="1"/>
                    <a:pt x="104" y="6"/>
                  </a:cubicBezTo>
                  <a:cubicBezTo>
                    <a:pt x="98" y="26"/>
                    <a:pt x="79" y="40"/>
                    <a:pt x="59" y="40"/>
                  </a:cubicBezTo>
                  <a:cubicBezTo>
                    <a:pt x="39" y="40"/>
                    <a:pt x="22" y="26"/>
                    <a:pt x="14" y="6"/>
                  </a:cubicBezTo>
                  <a:cubicBezTo>
                    <a:pt x="13" y="1"/>
                    <a:pt x="10" y="-1"/>
                    <a:pt x="5" y="1"/>
                  </a:cubicBezTo>
                  <a:cubicBezTo>
                    <a:pt x="1" y="2"/>
                    <a:pt x="-1" y="6"/>
                    <a:pt x="0" y="11"/>
                  </a:cubicBezTo>
                  <a:cubicBezTo>
                    <a:pt x="9" y="37"/>
                    <a:pt x="34" y="54"/>
                    <a:pt x="61" y="54"/>
                  </a:cubicBezTo>
                  <a:cubicBezTo>
                    <a:pt x="89" y="54"/>
                    <a:pt x="112" y="37"/>
                    <a:pt x="118" y="1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Freeform: Shape 233"/>
            <p:cNvSpPr/>
            <p:nvPr/>
          </p:nvSpPr>
          <p:spPr>
            <a:xfrm>
              <a:off x="6535080" y="4735800"/>
              <a:ext cx="7452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47" y="208"/>
                    <a:pt x="0" y="161"/>
                    <a:pt x="0" y="104"/>
                  </a:cubicBezTo>
                  <a:cubicBezTo>
                    <a:pt x="0" y="47"/>
                    <a:pt x="46" y="0"/>
                    <a:pt x="104" y="0"/>
                  </a:cubicBezTo>
                  <a:cubicBezTo>
                    <a:pt x="161" y="0"/>
                    <a:pt x="208" y="47"/>
                    <a:pt x="208" y="104"/>
                  </a:cubicBezTo>
                  <a:cubicBezTo>
                    <a:pt x="208" y="161"/>
                    <a:pt x="162" y="208"/>
                    <a:pt x="104" y="208"/>
                  </a:cubicBezTo>
                  <a:close/>
                  <a:moveTo>
                    <a:pt x="104" y="11"/>
                  </a:moveTo>
                  <a:cubicBezTo>
                    <a:pt x="53" y="11"/>
                    <a:pt x="11" y="53"/>
                    <a:pt x="11" y="104"/>
                  </a:cubicBezTo>
                  <a:cubicBezTo>
                    <a:pt x="11" y="155"/>
                    <a:pt x="53" y="197"/>
                    <a:pt x="104" y="197"/>
                  </a:cubicBezTo>
                  <a:cubicBezTo>
                    <a:pt x="155" y="197"/>
                    <a:pt x="197" y="155"/>
                    <a:pt x="197" y="104"/>
                  </a:cubicBezTo>
                  <a:cubicBezTo>
                    <a:pt x="197" y="53"/>
                    <a:pt x="155" y="11"/>
                    <a:pt x="104" y="1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Freeform: Shape 234"/>
            <p:cNvSpPr/>
            <p:nvPr/>
          </p:nvSpPr>
          <p:spPr>
            <a:xfrm>
              <a:off x="6554879" y="4760280"/>
              <a:ext cx="972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28">
                  <a:moveTo>
                    <a:pt x="14" y="28"/>
                  </a:moveTo>
                  <a:cubicBezTo>
                    <a:pt x="21" y="28"/>
                    <a:pt x="28" y="21"/>
                    <a:pt x="28" y="14"/>
                  </a:cubicBezTo>
                  <a:cubicBezTo>
                    <a:pt x="28" y="6"/>
                    <a:pt x="21" y="0"/>
                    <a:pt x="14" y="0"/>
                  </a:cubicBezTo>
                  <a:cubicBezTo>
                    <a:pt x="6" y="0"/>
                    <a:pt x="0" y="7"/>
                    <a:pt x="0" y="14"/>
                  </a:cubicBezTo>
                  <a:cubicBezTo>
                    <a:pt x="0" y="22"/>
                    <a:pt x="6" y="28"/>
                    <a:pt x="14" y="2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Freeform: Shape 235"/>
            <p:cNvSpPr/>
            <p:nvPr/>
          </p:nvSpPr>
          <p:spPr>
            <a:xfrm>
              <a:off x="6579720" y="4760280"/>
              <a:ext cx="972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28">
                  <a:moveTo>
                    <a:pt x="14" y="28"/>
                  </a:moveTo>
                  <a:cubicBezTo>
                    <a:pt x="22" y="28"/>
                    <a:pt x="28" y="21"/>
                    <a:pt x="28" y="14"/>
                  </a:cubicBezTo>
                  <a:cubicBezTo>
                    <a:pt x="28" y="6"/>
                    <a:pt x="21" y="0"/>
                    <a:pt x="14" y="0"/>
                  </a:cubicBezTo>
                  <a:cubicBezTo>
                    <a:pt x="6" y="0"/>
                    <a:pt x="0" y="7"/>
                    <a:pt x="0" y="14"/>
                  </a:cubicBezTo>
                  <a:cubicBezTo>
                    <a:pt x="0" y="22"/>
                    <a:pt x="7" y="28"/>
                    <a:pt x="14" y="2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Freeform: Shape 236"/>
            <p:cNvSpPr/>
            <p:nvPr/>
          </p:nvSpPr>
          <p:spPr>
            <a:xfrm>
              <a:off x="6550560" y="4779360"/>
              <a:ext cx="4248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9" h="54">
                  <a:moveTo>
                    <a:pt x="119" y="10"/>
                  </a:moveTo>
                  <a:cubicBezTo>
                    <a:pt x="120" y="7"/>
                    <a:pt x="119" y="3"/>
                    <a:pt x="114" y="1"/>
                  </a:cubicBezTo>
                  <a:cubicBezTo>
                    <a:pt x="111" y="-1"/>
                    <a:pt x="106" y="1"/>
                    <a:pt x="105" y="6"/>
                  </a:cubicBezTo>
                  <a:cubicBezTo>
                    <a:pt x="99" y="26"/>
                    <a:pt x="80" y="40"/>
                    <a:pt x="60" y="40"/>
                  </a:cubicBezTo>
                  <a:cubicBezTo>
                    <a:pt x="40" y="40"/>
                    <a:pt x="22" y="26"/>
                    <a:pt x="15" y="6"/>
                  </a:cubicBezTo>
                  <a:cubicBezTo>
                    <a:pt x="13" y="1"/>
                    <a:pt x="9" y="-1"/>
                    <a:pt x="5" y="1"/>
                  </a:cubicBezTo>
                  <a:cubicBezTo>
                    <a:pt x="0" y="3"/>
                    <a:pt x="-1" y="6"/>
                    <a:pt x="1" y="10"/>
                  </a:cubicBezTo>
                  <a:cubicBezTo>
                    <a:pt x="10" y="37"/>
                    <a:pt x="34" y="54"/>
                    <a:pt x="61" y="54"/>
                  </a:cubicBezTo>
                  <a:cubicBezTo>
                    <a:pt x="87" y="54"/>
                    <a:pt x="112" y="37"/>
                    <a:pt x="119" y="1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Freeform: Shape 237"/>
            <p:cNvSpPr/>
            <p:nvPr/>
          </p:nvSpPr>
          <p:spPr>
            <a:xfrm>
              <a:off x="6618240" y="4270680"/>
              <a:ext cx="74520" cy="7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47" y="208"/>
                    <a:pt x="0" y="161"/>
                    <a:pt x="0" y="104"/>
                  </a:cubicBezTo>
                  <a:cubicBezTo>
                    <a:pt x="0" y="46"/>
                    <a:pt x="46" y="0"/>
                    <a:pt x="104" y="0"/>
                  </a:cubicBezTo>
                  <a:cubicBezTo>
                    <a:pt x="161" y="0"/>
                    <a:pt x="208" y="46"/>
                    <a:pt x="208" y="104"/>
                  </a:cubicBezTo>
                  <a:cubicBezTo>
                    <a:pt x="208" y="161"/>
                    <a:pt x="160" y="208"/>
                    <a:pt x="104" y="208"/>
                  </a:cubicBezTo>
                  <a:close/>
                  <a:moveTo>
                    <a:pt x="103" y="11"/>
                  </a:moveTo>
                  <a:cubicBezTo>
                    <a:pt x="52" y="11"/>
                    <a:pt x="10" y="53"/>
                    <a:pt x="10" y="104"/>
                  </a:cubicBezTo>
                  <a:cubicBezTo>
                    <a:pt x="10" y="155"/>
                    <a:pt x="52" y="197"/>
                    <a:pt x="103" y="197"/>
                  </a:cubicBezTo>
                  <a:cubicBezTo>
                    <a:pt x="154" y="197"/>
                    <a:pt x="196" y="155"/>
                    <a:pt x="196" y="104"/>
                  </a:cubicBezTo>
                  <a:cubicBezTo>
                    <a:pt x="196" y="53"/>
                    <a:pt x="154" y="11"/>
                    <a:pt x="103" y="1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Freeform: Shape 238"/>
            <p:cNvSpPr/>
            <p:nvPr/>
          </p:nvSpPr>
          <p:spPr>
            <a:xfrm>
              <a:off x="6637320" y="4295160"/>
              <a:ext cx="972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28">
                  <a:moveTo>
                    <a:pt x="14" y="28"/>
                  </a:moveTo>
                  <a:cubicBezTo>
                    <a:pt x="22" y="28"/>
                    <a:pt x="28" y="22"/>
                    <a:pt x="28" y="14"/>
                  </a:cubicBezTo>
                  <a:cubicBezTo>
                    <a:pt x="28" y="6"/>
                    <a:pt x="22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2"/>
                    <a:pt x="6" y="28"/>
                    <a:pt x="14" y="2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Freeform: Shape 239"/>
            <p:cNvSpPr/>
            <p:nvPr/>
          </p:nvSpPr>
          <p:spPr>
            <a:xfrm>
              <a:off x="6662520" y="4295160"/>
              <a:ext cx="9720" cy="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" h="28">
                  <a:moveTo>
                    <a:pt x="14" y="28"/>
                  </a:moveTo>
                  <a:cubicBezTo>
                    <a:pt x="22" y="28"/>
                    <a:pt x="28" y="22"/>
                    <a:pt x="28" y="14"/>
                  </a:cubicBezTo>
                  <a:cubicBezTo>
                    <a:pt x="28" y="6"/>
                    <a:pt x="22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22"/>
                    <a:pt x="8" y="28"/>
                    <a:pt x="14" y="2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Freeform: Shape 240"/>
            <p:cNvSpPr/>
            <p:nvPr/>
          </p:nvSpPr>
          <p:spPr>
            <a:xfrm>
              <a:off x="6633359" y="4314240"/>
              <a:ext cx="42480" cy="1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9" h="54">
                  <a:moveTo>
                    <a:pt x="118" y="10"/>
                  </a:moveTo>
                  <a:cubicBezTo>
                    <a:pt x="120" y="7"/>
                    <a:pt x="118" y="2"/>
                    <a:pt x="114" y="1"/>
                  </a:cubicBezTo>
                  <a:cubicBezTo>
                    <a:pt x="110" y="-1"/>
                    <a:pt x="106" y="1"/>
                    <a:pt x="104" y="6"/>
                  </a:cubicBezTo>
                  <a:cubicBezTo>
                    <a:pt x="98" y="26"/>
                    <a:pt x="79" y="40"/>
                    <a:pt x="59" y="40"/>
                  </a:cubicBezTo>
                  <a:cubicBezTo>
                    <a:pt x="39" y="40"/>
                    <a:pt x="22" y="26"/>
                    <a:pt x="14" y="6"/>
                  </a:cubicBezTo>
                  <a:cubicBezTo>
                    <a:pt x="13" y="1"/>
                    <a:pt x="10" y="-1"/>
                    <a:pt x="5" y="1"/>
                  </a:cubicBezTo>
                  <a:cubicBezTo>
                    <a:pt x="0" y="2"/>
                    <a:pt x="-1" y="6"/>
                    <a:pt x="0" y="10"/>
                  </a:cubicBezTo>
                  <a:cubicBezTo>
                    <a:pt x="10" y="37"/>
                    <a:pt x="35" y="54"/>
                    <a:pt x="61" y="54"/>
                  </a:cubicBezTo>
                  <a:cubicBezTo>
                    <a:pt x="88" y="54"/>
                    <a:pt x="112" y="37"/>
                    <a:pt x="118" y="10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Freeform: Shape 241"/>
            <p:cNvSpPr/>
            <p:nvPr/>
          </p:nvSpPr>
          <p:spPr>
            <a:xfrm>
              <a:off x="7114319" y="5408280"/>
              <a:ext cx="104760" cy="10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2" h="291">
                  <a:moveTo>
                    <a:pt x="146" y="291"/>
                  </a:moveTo>
                  <a:cubicBezTo>
                    <a:pt x="65" y="291"/>
                    <a:pt x="0" y="226"/>
                    <a:pt x="0" y="145"/>
                  </a:cubicBezTo>
                  <a:cubicBezTo>
                    <a:pt x="0" y="65"/>
                    <a:pt x="65" y="0"/>
                    <a:pt x="146" y="0"/>
                  </a:cubicBezTo>
                  <a:cubicBezTo>
                    <a:pt x="226" y="0"/>
                    <a:pt x="292" y="65"/>
                    <a:pt x="292" y="145"/>
                  </a:cubicBezTo>
                  <a:cubicBezTo>
                    <a:pt x="292" y="226"/>
                    <a:pt x="225" y="291"/>
                    <a:pt x="146" y="291"/>
                  </a:cubicBezTo>
                  <a:close/>
                  <a:moveTo>
                    <a:pt x="144" y="15"/>
                  </a:moveTo>
                  <a:cubicBezTo>
                    <a:pt x="73" y="15"/>
                    <a:pt x="14" y="73"/>
                    <a:pt x="14" y="145"/>
                  </a:cubicBezTo>
                  <a:cubicBezTo>
                    <a:pt x="14" y="216"/>
                    <a:pt x="73" y="276"/>
                    <a:pt x="144" y="276"/>
                  </a:cubicBezTo>
                  <a:cubicBezTo>
                    <a:pt x="216" y="276"/>
                    <a:pt x="274" y="217"/>
                    <a:pt x="274" y="145"/>
                  </a:cubicBezTo>
                  <a:cubicBezTo>
                    <a:pt x="274" y="74"/>
                    <a:pt x="217" y="15"/>
                    <a:pt x="144" y="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Freeform: Shape 242"/>
            <p:cNvSpPr/>
            <p:nvPr/>
          </p:nvSpPr>
          <p:spPr>
            <a:xfrm>
              <a:off x="7141680" y="5442120"/>
              <a:ext cx="14040" cy="1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" h="41">
                  <a:moveTo>
                    <a:pt x="20" y="41"/>
                  </a:moveTo>
                  <a:cubicBezTo>
                    <a:pt x="31" y="41"/>
                    <a:pt x="40" y="31"/>
                    <a:pt x="40" y="20"/>
                  </a:cubicBezTo>
                  <a:cubicBezTo>
                    <a:pt x="40" y="10"/>
                    <a:pt x="31" y="0"/>
                    <a:pt x="20" y="0"/>
                  </a:cubicBezTo>
                  <a:cubicBezTo>
                    <a:pt x="9" y="0"/>
                    <a:pt x="0" y="10"/>
                    <a:pt x="0" y="20"/>
                  </a:cubicBezTo>
                  <a:cubicBezTo>
                    <a:pt x="0" y="31"/>
                    <a:pt x="9" y="41"/>
                    <a:pt x="20" y="4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Freeform: Shape 243"/>
            <p:cNvSpPr/>
            <p:nvPr/>
          </p:nvSpPr>
          <p:spPr>
            <a:xfrm>
              <a:off x="7176960" y="5442120"/>
              <a:ext cx="14040" cy="1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0" h="41">
                  <a:moveTo>
                    <a:pt x="20" y="41"/>
                  </a:moveTo>
                  <a:cubicBezTo>
                    <a:pt x="31" y="41"/>
                    <a:pt x="40" y="31"/>
                    <a:pt x="40" y="20"/>
                  </a:cubicBezTo>
                  <a:cubicBezTo>
                    <a:pt x="40" y="10"/>
                    <a:pt x="31" y="0"/>
                    <a:pt x="20" y="0"/>
                  </a:cubicBezTo>
                  <a:cubicBezTo>
                    <a:pt x="9" y="0"/>
                    <a:pt x="0" y="10"/>
                    <a:pt x="0" y="20"/>
                  </a:cubicBezTo>
                  <a:cubicBezTo>
                    <a:pt x="0" y="31"/>
                    <a:pt x="9" y="41"/>
                    <a:pt x="20" y="41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Freeform: Shape 244"/>
            <p:cNvSpPr/>
            <p:nvPr/>
          </p:nvSpPr>
          <p:spPr>
            <a:xfrm>
              <a:off x="7135920" y="5468040"/>
              <a:ext cx="60480" cy="2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9" h="77">
                  <a:moveTo>
                    <a:pt x="168" y="15"/>
                  </a:moveTo>
                  <a:cubicBezTo>
                    <a:pt x="171" y="9"/>
                    <a:pt x="168" y="3"/>
                    <a:pt x="162" y="1"/>
                  </a:cubicBezTo>
                  <a:cubicBezTo>
                    <a:pt x="156" y="-2"/>
                    <a:pt x="149" y="1"/>
                    <a:pt x="148" y="7"/>
                  </a:cubicBezTo>
                  <a:cubicBezTo>
                    <a:pt x="138" y="37"/>
                    <a:pt x="112" y="55"/>
                    <a:pt x="84" y="55"/>
                  </a:cubicBezTo>
                  <a:cubicBezTo>
                    <a:pt x="56" y="55"/>
                    <a:pt x="30" y="35"/>
                    <a:pt x="21" y="7"/>
                  </a:cubicBezTo>
                  <a:cubicBezTo>
                    <a:pt x="19" y="3"/>
                    <a:pt x="13" y="0"/>
                    <a:pt x="7" y="1"/>
                  </a:cubicBezTo>
                  <a:cubicBezTo>
                    <a:pt x="2" y="3"/>
                    <a:pt x="-1" y="9"/>
                    <a:pt x="0" y="15"/>
                  </a:cubicBezTo>
                  <a:cubicBezTo>
                    <a:pt x="13" y="52"/>
                    <a:pt x="47" y="77"/>
                    <a:pt x="84" y="77"/>
                  </a:cubicBezTo>
                  <a:cubicBezTo>
                    <a:pt x="123" y="77"/>
                    <a:pt x="156" y="52"/>
                    <a:pt x="168" y="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Freeform: Shape 245"/>
            <p:cNvSpPr/>
            <p:nvPr/>
          </p:nvSpPr>
          <p:spPr>
            <a:xfrm>
              <a:off x="6935040" y="5150880"/>
              <a:ext cx="120240" cy="12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5" h="335">
                  <a:moveTo>
                    <a:pt x="168" y="335"/>
                  </a:moveTo>
                  <a:cubicBezTo>
                    <a:pt x="74" y="335"/>
                    <a:pt x="0" y="259"/>
                    <a:pt x="0" y="167"/>
                  </a:cubicBezTo>
                  <a:cubicBezTo>
                    <a:pt x="0" y="74"/>
                    <a:pt x="76" y="0"/>
                    <a:pt x="168" y="0"/>
                  </a:cubicBezTo>
                  <a:cubicBezTo>
                    <a:pt x="261" y="0"/>
                    <a:pt x="335" y="75"/>
                    <a:pt x="335" y="167"/>
                  </a:cubicBezTo>
                  <a:cubicBezTo>
                    <a:pt x="335" y="258"/>
                    <a:pt x="259" y="335"/>
                    <a:pt x="168" y="335"/>
                  </a:cubicBezTo>
                  <a:close/>
                  <a:moveTo>
                    <a:pt x="168" y="18"/>
                  </a:moveTo>
                  <a:cubicBezTo>
                    <a:pt x="85" y="18"/>
                    <a:pt x="19" y="85"/>
                    <a:pt x="19" y="167"/>
                  </a:cubicBezTo>
                  <a:cubicBezTo>
                    <a:pt x="19" y="249"/>
                    <a:pt x="85" y="316"/>
                    <a:pt x="168" y="316"/>
                  </a:cubicBezTo>
                  <a:cubicBezTo>
                    <a:pt x="250" y="316"/>
                    <a:pt x="316" y="249"/>
                    <a:pt x="316" y="167"/>
                  </a:cubicBezTo>
                  <a:cubicBezTo>
                    <a:pt x="316" y="85"/>
                    <a:pt x="250" y="18"/>
                    <a:pt x="168" y="1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Freeform: Shape 246"/>
            <p:cNvSpPr/>
            <p:nvPr/>
          </p:nvSpPr>
          <p:spPr>
            <a:xfrm>
              <a:off x="6966720" y="5189760"/>
              <a:ext cx="1656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47">
                  <a:moveTo>
                    <a:pt x="24" y="47"/>
                  </a:moveTo>
                  <a:cubicBezTo>
                    <a:pt x="36" y="47"/>
                    <a:pt x="47" y="35"/>
                    <a:pt x="47" y="23"/>
                  </a:cubicBezTo>
                  <a:cubicBezTo>
                    <a:pt x="47" y="10"/>
                    <a:pt x="36" y="0"/>
                    <a:pt x="24" y="0"/>
                  </a:cubicBezTo>
                  <a:cubicBezTo>
                    <a:pt x="11" y="0"/>
                    <a:pt x="0" y="10"/>
                    <a:pt x="0" y="23"/>
                  </a:cubicBezTo>
                  <a:cubicBezTo>
                    <a:pt x="0" y="35"/>
                    <a:pt x="10" y="47"/>
                    <a:pt x="24" y="4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Freeform: Shape 247"/>
            <p:cNvSpPr/>
            <p:nvPr/>
          </p:nvSpPr>
          <p:spPr>
            <a:xfrm>
              <a:off x="7007039" y="5189760"/>
              <a:ext cx="16560" cy="1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47">
                  <a:moveTo>
                    <a:pt x="23" y="47"/>
                  </a:moveTo>
                  <a:cubicBezTo>
                    <a:pt x="36" y="47"/>
                    <a:pt x="47" y="35"/>
                    <a:pt x="47" y="23"/>
                  </a:cubicBezTo>
                  <a:cubicBezTo>
                    <a:pt x="47" y="10"/>
                    <a:pt x="35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5"/>
                    <a:pt x="11" y="47"/>
                    <a:pt x="23" y="47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Freeform: Shape 248"/>
            <p:cNvSpPr/>
            <p:nvPr/>
          </p:nvSpPr>
          <p:spPr>
            <a:xfrm>
              <a:off x="6960600" y="5220360"/>
              <a:ext cx="6912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" h="87">
                  <a:moveTo>
                    <a:pt x="193" y="16"/>
                  </a:moveTo>
                  <a:cubicBezTo>
                    <a:pt x="194" y="10"/>
                    <a:pt x="191" y="2"/>
                    <a:pt x="185" y="0"/>
                  </a:cubicBezTo>
                  <a:cubicBezTo>
                    <a:pt x="179" y="-1"/>
                    <a:pt x="171" y="2"/>
                    <a:pt x="169" y="8"/>
                  </a:cubicBezTo>
                  <a:cubicBezTo>
                    <a:pt x="159" y="41"/>
                    <a:pt x="130" y="62"/>
                    <a:pt x="97" y="62"/>
                  </a:cubicBezTo>
                  <a:cubicBezTo>
                    <a:pt x="65" y="62"/>
                    <a:pt x="34" y="41"/>
                    <a:pt x="24" y="8"/>
                  </a:cubicBezTo>
                  <a:cubicBezTo>
                    <a:pt x="22" y="2"/>
                    <a:pt x="14" y="-1"/>
                    <a:pt x="8" y="0"/>
                  </a:cubicBezTo>
                  <a:cubicBezTo>
                    <a:pt x="2" y="2"/>
                    <a:pt x="-1" y="10"/>
                    <a:pt x="0" y="16"/>
                  </a:cubicBezTo>
                  <a:cubicBezTo>
                    <a:pt x="14" y="59"/>
                    <a:pt x="53" y="87"/>
                    <a:pt x="97" y="87"/>
                  </a:cubicBezTo>
                  <a:cubicBezTo>
                    <a:pt x="138" y="87"/>
                    <a:pt x="177" y="58"/>
                    <a:pt x="193" y="1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Freeform: Shape 249"/>
            <p:cNvSpPr/>
            <p:nvPr/>
          </p:nvSpPr>
          <p:spPr>
            <a:xfrm>
              <a:off x="6736320" y="4169160"/>
              <a:ext cx="120240" cy="12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5" h="335">
                  <a:moveTo>
                    <a:pt x="167" y="335"/>
                  </a:moveTo>
                  <a:cubicBezTo>
                    <a:pt x="74" y="335"/>
                    <a:pt x="0" y="259"/>
                    <a:pt x="0" y="167"/>
                  </a:cubicBezTo>
                  <a:cubicBezTo>
                    <a:pt x="0" y="74"/>
                    <a:pt x="76" y="0"/>
                    <a:pt x="167" y="0"/>
                  </a:cubicBezTo>
                  <a:cubicBezTo>
                    <a:pt x="260" y="0"/>
                    <a:pt x="335" y="76"/>
                    <a:pt x="335" y="167"/>
                  </a:cubicBezTo>
                  <a:cubicBezTo>
                    <a:pt x="335" y="260"/>
                    <a:pt x="260" y="335"/>
                    <a:pt x="167" y="335"/>
                  </a:cubicBezTo>
                  <a:close/>
                  <a:moveTo>
                    <a:pt x="169" y="18"/>
                  </a:moveTo>
                  <a:cubicBezTo>
                    <a:pt x="87" y="18"/>
                    <a:pt x="20" y="85"/>
                    <a:pt x="20" y="167"/>
                  </a:cubicBezTo>
                  <a:cubicBezTo>
                    <a:pt x="20" y="249"/>
                    <a:pt x="87" y="316"/>
                    <a:pt x="169" y="316"/>
                  </a:cubicBezTo>
                  <a:cubicBezTo>
                    <a:pt x="251" y="316"/>
                    <a:pt x="318" y="249"/>
                    <a:pt x="318" y="167"/>
                  </a:cubicBezTo>
                  <a:cubicBezTo>
                    <a:pt x="318" y="87"/>
                    <a:pt x="250" y="18"/>
                    <a:pt x="169" y="18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Freeform: Shape 250"/>
            <p:cNvSpPr/>
            <p:nvPr/>
          </p:nvSpPr>
          <p:spPr>
            <a:xfrm>
              <a:off x="6768720" y="4208760"/>
              <a:ext cx="16200" cy="16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" h="46">
                  <a:moveTo>
                    <a:pt x="23" y="46"/>
                  </a:moveTo>
                  <a:cubicBezTo>
                    <a:pt x="35" y="46"/>
                    <a:pt x="46" y="35"/>
                    <a:pt x="46" y="23"/>
                  </a:cubicBezTo>
                  <a:cubicBezTo>
                    <a:pt x="46" y="11"/>
                    <a:pt x="35" y="0"/>
                    <a:pt x="23" y="0"/>
                  </a:cubicBezTo>
                  <a:cubicBezTo>
                    <a:pt x="11" y="0"/>
                    <a:pt x="0" y="11"/>
                    <a:pt x="0" y="23"/>
                  </a:cubicBezTo>
                  <a:cubicBezTo>
                    <a:pt x="0" y="35"/>
                    <a:pt x="9" y="46"/>
                    <a:pt x="23" y="4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Freeform: Shape 251"/>
            <p:cNvSpPr/>
            <p:nvPr/>
          </p:nvSpPr>
          <p:spPr>
            <a:xfrm>
              <a:off x="6808680" y="4208760"/>
              <a:ext cx="16560" cy="16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" h="46">
                  <a:moveTo>
                    <a:pt x="24" y="46"/>
                  </a:moveTo>
                  <a:cubicBezTo>
                    <a:pt x="36" y="46"/>
                    <a:pt x="47" y="35"/>
                    <a:pt x="47" y="23"/>
                  </a:cubicBezTo>
                  <a:cubicBezTo>
                    <a:pt x="47" y="11"/>
                    <a:pt x="36" y="0"/>
                    <a:pt x="24" y="0"/>
                  </a:cubicBezTo>
                  <a:cubicBezTo>
                    <a:pt x="11" y="0"/>
                    <a:pt x="0" y="11"/>
                    <a:pt x="0" y="23"/>
                  </a:cubicBezTo>
                  <a:cubicBezTo>
                    <a:pt x="0" y="35"/>
                    <a:pt x="10" y="46"/>
                    <a:pt x="24" y="46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Freeform: Shape 252"/>
            <p:cNvSpPr/>
            <p:nvPr/>
          </p:nvSpPr>
          <p:spPr>
            <a:xfrm>
              <a:off x="6761879" y="4239000"/>
              <a:ext cx="69120" cy="30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" h="86">
                  <a:moveTo>
                    <a:pt x="192" y="15"/>
                  </a:moveTo>
                  <a:cubicBezTo>
                    <a:pt x="194" y="9"/>
                    <a:pt x="191" y="2"/>
                    <a:pt x="185" y="0"/>
                  </a:cubicBezTo>
                  <a:cubicBezTo>
                    <a:pt x="179" y="-1"/>
                    <a:pt x="171" y="1"/>
                    <a:pt x="169" y="7"/>
                  </a:cubicBezTo>
                  <a:cubicBezTo>
                    <a:pt x="158" y="40"/>
                    <a:pt x="129" y="62"/>
                    <a:pt x="96" y="62"/>
                  </a:cubicBezTo>
                  <a:cubicBezTo>
                    <a:pt x="64" y="62"/>
                    <a:pt x="34" y="40"/>
                    <a:pt x="23" y="7"/>
                  </a:cubicBezTo>
                  <a:cubicBezTo>
                    <a:pt x="22" y="1"/>
                    <a:pt x="14" y="-1"/>
                    <a:pt x="8" y="0"/>
                  </a:cubicBezTo>
                  <a:cubicBezTo>
                    <a:pt x="2" y="2"/>
                    <a:pt x="-1" y="9"/>
                    <a:pt x="0" y="15"/>
                  </a:cubicBezTo>
                  <a:cubicBezTo>
                    <a:pt x="14" y="58"/>
                    <a:pt x="53" y="86"/>
                    <a:pt x="96" y="86"/>
                  </a:cubicBezTo>
                  <a:cubicBezTo>
                    <a:pt x="140" y="86"/>
                    <a:pt x="179" y="58"/>
                    <a:pt x="192" y="1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253"/>
            <p:cNvSpPr/>
            <p:nvPr/>
          </p:nvSpPr>
          <p:spPr>
            <a:xfrm>
              <a:off x="6953040" y="4395600"/>
              <a:ext cx="84240" cy="84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5" h="236">
                  <a:moveTo>
                    <a:pt x="118" y="236"/>
                  </a:moveTo>
                  <a:cubicBezTo>
                    <a:pt x="52" y="236"/>
                    <a:pt x="0" y="183"/>
                    <a:pt x="0" y="118"/>
                  </a:cubicBezTo>
                  <a:cubicBezTo>
                    <a:pt x="0" y="53"/>
                    <a:pt x="52" y="0"/>
                    <a:pt x="118" y="0"/>
                  </a:cubicBezTo>
                  <a:cubicBezTo>
                    <a:pt x="183" y="0"/>
                    <a:pt x="235" y="53"/>
                    <a:pt x="235" y="118"/>
                  </a:cubicBezTo>
                  <a:cubicBezTo>
                    <a:pt x="235" y="183"/>
                    <a:pt x="183" y="236"/>
                    <a:pt x="118" y="236"/>
                  </a:cubicBezTo>
                  <a:close/>
                  <a:moveTo>
                    <a:pt x="118" y="13"/>
                  </a:moveTo>
                  <a:cubicBezTo>
                    <a:pt x="60" y="13"/>
                    <a:pt x="12" y="61"/>
                    <a:pt x="12" y="118"/>
                  </a:cubicBezTo>
                  <a:cubicBezTo>
                    <a:pt x="12" y="176"/>
                    <a:pt x="60" y="224"/>
                    <a:pt x="118" y="224"/>
                  </a:cubicBezTo>
                  <a:cubicBezTo>
                    <a:pt x="175" y="224"/>
                    <a:pt x="223" y="175"/>
                    <a:pt x="223" y="118"/>
                  </a:cubicBezTo>
                  <a:cubicBezTo>
                    <a:pt x="223" y="60"/>
                    <a:pt x="175" y="13"/>
                    <a:pt x="118" y="13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5" name="Freeform: Shape 254"/>
            <p:cNvSpPr/>
            <p:nvPr/>
          </p:nvSpPr>
          <p:spPr>
            <a:xfrm>
              <a:off x="6974640" y="4422960"/>
              <a:ext cx="11880" cy="12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35">
                  <a:moveTo>
                    <a:pt x="17" y="35"/>
                  </a:moveTo>
                  <a:cubicBezTo>
                    <a:pt x="27" y="35"/>
                    <a:pt x="34" y="26"/>
                    <a:pt x="34" y="17"/>
                  </a:cubicBezTo>
                  <a:cubicBezTo>
                    <a:pt x="34" y="7"/>
                    <a:pt x="26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27"/>
                    <a:pt x="8" y="35"/>
                    <a:pt x="17" y="3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6" name="Freeform: Shape 255"/>
            <p:cNvSpPr/>
            <p:nvPr/>
          </p:nvSpPr>
          <p:spPr>
            <a:xfrm>
              <a:off x="7003080" y="4422960"/>
              <a:ext cx="11880" cy="12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" h="35">
                  <a:moveTo>
                    <a:pt x="17" y="35"/>
                  </a:moveTo>
                  <a:cubicBezTo>
                    <a:pt x="27" y="35"/>
                    <a:pt x="34" y="26"/>
                    <a:pt x="34" y="17"/>
                  </a:cubicBezTo>
                  <a:cubicBezTo>
                    <a:pt x="34" y="7"/>
                    <a:pt x="26" y="0"/>
                    <a:pt x="17" y="0"/>
                  </a:cubicBezTo>
                  <a:cubicBezTo>
                    <a:pt x="7" y="0"/>
                    <a:pt x="0" y="7"/>
                    <a:pt x="0" y="17"/>
                  </a:cubicBezTo>
                  <a:cubicBezTo>
                    <a:pt x="0" y="26"/>
                    <a:pt x="8" y="35"/>
                    <a:pt x="17" y="35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7" name="Freeform: Shape 256"/>
            <p:cNvSpPr/>
            <p:nvPr/>
          </p:nvSpPr>
          <p:spPr>
            <a:xfrm>
              <a:off x="6971760" y="4444560"/>
              <a:ext cx="48240" cy="2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5" h="61">
                  <a:moveTo>
                    <a:pt x="134" y="12"/>
                  </a:moveTo>
                  <a:cubicBezTo>
                    <a:pt x="137" y="7"/>
                    <a:pt x="134" y="2"/>
                    <a:pt x="129" y="1"/>
                  </a:cubicBezTo>
                  <a:cubicBezTo>
                    <a:pt x="124" y="-2"/>
                    <a:pt x="120" y="1"/>
                    <a:pt x="118" y="6"/>
                  </a:cubicBezTo>
                  <a:cubicBezTo>
                    <a:pt x="111" y="29"/>
                    <a:pt x="89" y="44"/>
                    <a:pt x="67" y="44"/>
                  </a:cubicBezTo>
                  <a:cubicBezTo>
                    <a:pt x="44" y="44"/>
                    <a:pt x="24" y="27"/>
                    <a:pt x="16" y="6"/>
                  </a:cubicBezTo>
                  <a:cubicBezTo>
                    <a:pt x="14" y="2"/>
                    <a:pt x="10" y="-1"/>
                    <a:pt x="5" y="1"/>
                  </a:cubicBezTo>
                  <a:cubicBezTo>
                    <a:pt x="2" y="2"/>
                    <a:pt x="-1" y="7"/>
                    <a:pt x="0" y="12"/>
                  </a:cubicBezTo>
                  <a:cubicBezTo>
                    <a:pt x="10" y="41"/>
                    <a:pt x="38" y="61"/>
                    <a:pt x="69" y="61"/>
                  </a:cubicBezTo>
                  <a:cubicBezTo>
                    <a:pt x="100" y="61"/>
                    <a:pt x="123" y="41"/>
                    <a:pt x="134" y="12"/>
                  </a:cubicBezTo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none" lIns="90000" tIns="45000" rIns="90000" bIns="450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1800" b="0" i="0" u="none" strike="noStrike" kern="1200" cap="none">
                <a:ln>
                  <a:noFill/>
                </a:ln>
                <a:latin typeface="Liberation Sans" pitchFamily="18"/>
                <a:ea typeface="Arial Unicode MS" pitchFamily="2"/>
                <a:cs typeface="Arial Unicode MS" pitchFamily="2"/>
              </a:endParaRPr>
            </a:p>
          </p:txBody>
        </p:sp>
      </p:grpSp>
      <p:pic>
        <p:nvPicPr>
          <p:cNvPr id="271" name="Picture 27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156" y="443886"/>
            <a:ext cx="3569726" cy="634463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8150942" y="6784258"/>
            <a:ext cx="914400" cy="914400"/>
          </a:xfrm>
          <a:prstGeom prst="rect">
            <a:avLst/>
          </a:prstGeom>
          <a:noFill/>
        </p:spPr>
        <p:txBody>
          <a:bodyPr wrap="none" lIns="0" tIns="0" rIns="0" bIns="0" rtlCol="0">
            <a:normAutofit/>
          </a:bodyPr>
          <a:lstStyle/>
          <a:p>
            <a:endParaRPr lang="en-US" b="0" i="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sp>
        <p:nvSpPr>
          <p:cNvPr id="285" name="TextBox 284"/>
          <p:cNvSpPr txBox="1"/>
          <p:nvPr userDrawn="1"/>
        </p:nvSpPr>
        <p:spPr>
          <a:xfrm>
            <a:off x="11233429" y="6671900"/>
            <a:ext cx="1202229" cy="8843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confidential</a:t>
            </a:r>
          </a:p>
        </p:txBody>
      </p:sp>
      <p:sp>
        <p:nvSpPr>
          <p:cNvPr id="268" name="Title 1"/>
          <p:cNvSpPr>
            <a:spLocks noGrp="1"/>
          </p:cNvSpPr>
          <p:nvPr>
            <p:ph type="title"/>
          </p:nvPr>
        </p:nvSpPr>
        <p:spPr>
          <a:xfrm>
            <a:off x="454154" y="1475168"/>
            <a:ext cx="11260767" cy="864001"/>
          </a:xfrm>
          <a:prstGeom prst="rect">
            <a:avLst/>
          </a:prstGeom>
        </p:spPr>
        <p:txBody>
          <a:bodyPr/>
          <a:lstStyle>
            <a:lvl1pPr>
              <a:defRPr sz="34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fontAlgn="ctr">
              <a:lnSpc>
                <a:spcPts val="4000"/>
              </a:lnSpc>
            </a:pPr>
            <a:r>
              <a:rPr lang="en-US" sz="3200"/>
              <a:t>Click to edit Master title style</a:t>
            </a:r>
            <a:endParaRPr lang="en-US" sz="3200" dirty="0"/>
          </a:p>
        </p:txBody>
      </p:sp>
      <p:sp>
        <p:nvSpPr>
          <p:cNvPr id="272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4153" y="1987818"/>
            <a:ext cx="11260767" cy="8522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buNone/>
              <a:defRPr sz="21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</a:lstStyle>
          <a:p>
            <a:pPr lvl="0">
              <a:lnSpc>
                <a:spcPct val="150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  <p:sp>
        <p:nvSpPr>
          <p:cNvPr id="269" name="Freeform 268"/>
          <p:cNvSpPr/>
          <p:nvPr userDrawn="1"/>
        </p:nvSpPr>
        <p:spPr>
          <a:xfrm rot="10800000">
            <a:off x="8373770" y="3249388"/>
            <a:ext cx="3034630" cy="3307635"/>
          </a:xfrm>
          <a:custGeom>
            <a:avLst/>
            <a:gdLst>
              <a:gd name="connsiteX0" fmla="*/ 1517315 w 3034630"/>
              <a:gd name="connsiteY0" fmla="*/ 3307635 h 3307635"/>
              <a:gd name="connsiteX1" fmla="*/ 0 w 3034630"/>
              <a:gd name="connsiteY1" fmla="*/ 1790320 h 3307635"/>
              <a:gd name="connsiteX2" fmla="*/ 552162 w 3034630"/>
              <a:gd name="connsiteY2" fmla="*/ 619486 h 3307635"/>
              <a:gd name="connsiteX3" fmla="*/ 572228 w 3034630"/>
              <a:gd name="connsiteY3" fmla="*/ 604481 h 3307635"/>
              <a:gd name="connsiteX4" fmla="*/ 559586 w 3034630"/>
              <a:gd name="connsiteY4" fmla="*/ 604481 h 3307635"/>
              <a:gd name="connsiteX5" fmla="*/ 641191 w 3034630"/>
              <a:gd name="connsiteY5" fmla="*/ 552911 h 3307635"/>
              <a:gd name="connsiteX6" fmla="*/ 668970 w 3034630"/>
              <a:gd name="connsiteY6" fmla="*/ 532139 h 3307635"/>
              <a:gd name="connsiteX7" fmla="*/ 794073 w 3034630"/>
              <a:gd name="connsiteY7" fmla="*/ 456137 h 3307635"/>
              <a:gd name="connsiteX8" fmla="*/ 795148 w 3034630"/>
              <a:gd name="connsiteY8" fmla="*/ 455619 h 3307635"/>
              <a:gd name="connsiteX9" fmla="*/ 1516126 w 3034630"/>
              <a:gd name="connsiteY9" fmla="*/ 0 h 3307635"/>
              <a:gd name="connsiteX10" fmla="*/ 2229475 w 3034630"/>
              <a:gd name="connsiteY10" fmla="*/ 450798 h 3307635"/>
              <a:gd name="connsiteX11" fmla="*/ 2240557 w 3034630"/>
              <a:gd name="connsiteY11" fmla="*/ 456137 h 3307635"/>
              <a:gd name="connsiteX12" fmla="*/ 2365660 w 3034630"/>
              <a:gd name="connsiteY12" fmla="*/ 532139 h 3307635"/>
              <a:gd name="connsiteX13" fmla="*/ 2406417 w 3034630"/>
              <a:gd name="connsiteY13" fmla="*/ 562616 h 3307635"/>
              <a:gd name="connsiteX14" fmla="*/ 2472665 w 3034630"/>
              <a:gd name="connsiteY14" fmla="*/ 604481 h 3307635"/>
              <a:gd name="connsiteX15" fmla="*/ 2462402 w 3034630"/>
              <a:gd name="connsiteY15" fmla="*/ 604481 h 3307635"/>
              <a:gd name="connsiteX16" fmla="*/ 2482468 w 3034630"/>
              <a:gd name="connsiteY16" fmla="*/ 619486 h 3307635"/>
              <a:gd name="connsiteX17" fmla="*/ 3034630 w 3034630"/>
              <a:gd name="connsiteY17" fmla="*/ 1790320 h 3307635"/>
              <a:gd name="connsiteX18" fmla="*/ 1517315 w 3034630"/>
              <a:gd name="connsiteY18" fmla="*/ 3307635 h 3307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034630" h="3307635">
                <a:moveTo>
                  <a:pt x="1517315" y="3307635"/>
                </a:moveTo>
                <a:cubicBezTo>
                  <a:pt x="679325" y="3307635"/>
                  <a:pt x="0" y="2628310"/>
                  <a:pt x="0" y="1790320"/>
                </a:cubicBezTo>
                <a:cubicBezTo>
                  <a:pt x="0" y="1318951"/>
                  <a:pt x="214943" y="897784"/>
                  <a:pt x="552162" y="619486"/>
                </a:cubicBezTo>
                <a:lnTo>
                  <a:pt x="572228" y="604481"/>
                </a:lnTo>
                <a:lnTo>
                  <a:pt x="559586" y="604481"/>
                </a:lnTo>
                <a:lnTo>
                  <a:pt x="641191" y="552911"/>
                </a:lnTo>
                <a:lnTo>
                  <a:pt x="668970" y="532139"/>
                </a:lnTo>
                <a:cubicBezTo>
                  <a:pt x="709331" y="504872"/>
                  <a:pt x="751074" y="479495"/>
                  <a:pt x="794073" y="456137"/>
                </a:cubicBezTo>
                <a:lnTo>
                  <a:pt x="795148" y="455619"/>
                </a:lnTo>
                <a:lnTo>
                  <a:pt x="1516126" y="0"/>
                </a:lnTo>
                <a:lnTo>
                  <a:pt x="2229475" y="450798"/>
                </a:lnTo>
                <a:lnTo>
                  <a:pt x="2240557" y="456137"/>
                </a:lnTo>
                <a:cubicBezTo>
                  <a:pt x="2283556" y="479495"/>
                  <a:pt x="2325299" y="504872"/>
                  <a:pt x="2365660" y="532139"/>
                </a:cubicBezTo>
                <a:lnTo>
                  <a:pt x="2406417" y="562616"/>
                </a:lnTo>
                <a:lnTo>
                  <a:pt x="2472665" y="604481"/>
                </a:lnTo>
                <a:lnTo>
                  <a:pt x="2462402" y="604481"/>
                </a:lnTo>
                <a:lnTo>
                  <a:pt x="2482468" y="619486"/>
                </a:lnTo>
                <a:cubicBezTo>
                  <a:pt x="2819687" y="897784"/>
                  <a:pt x="3034630" y="1318951"/>
                  <a:pt x="3034630" y="1790320"/>
                </a:cubicBezTo>
                <a:cubicBezTo>
                  <a:pt x="3034630" y="2628310"/>
                  <a:pt x="2355305" y="3307635"/>
                  <a:pt x="1517315" y="3307635"/>
                </a:cubicBezTo>
                <a:close/>
              </a:path>
            </a:pathLst>
          </a:custGeom>
          <a:solidFill>
            <a:schemeClr val="bg1">
              <a:alpha val="1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835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5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6B229-CC29-5E43-9E04-8CBF35B22D62}" type="datetime1">
              <a:rPr lang="en-US" smtClean="0"/>
              <a:t>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9766300" y="6408207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Powered by AWS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8322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68AD1-940B-794E-AA3B-0197E1B1A649}" type="datetime1">
              <a:rPr lang="en-US" smtClean="0"/>
              <a:t>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9766300" y="6408207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Powered by AWS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707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043B9-4D16-424F-9C33-24BFECF5AE9E}" type="datetime1">
              <a:rPr lang="en-US" smtClean="0"/>
              <a:t>2/5/17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9766300" y="6408207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Powered by AWS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7300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2B4A0-B2A2-C749-898D-DD3858B132A3}" type="datetime1">
              <a:rPr lang="en-US" smtClean="0"/>
              <a:t>2/5/17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9766300" y="6408207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Powered by AWS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8717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gradFill>
          <a:gsLst>
            <a:gs pos="0">
              <a:schemeClr val="accent5">
                <a:lumMod val="30000"/>
                <a:lumOff val="70000"/>
              </a:schemeClr>
            </a:gs>
            <a:gs pos="100000">
              <a:schemeClr val="bg1">
                <a:lumMod val="53000"/>
                <a:lumOff val="47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42265"/>
            <a:ext cx="7040880" cy="1325563"/>
          </a:xfrm>
          <a:solidFill>
            <a:schemeClr val="accent1">
              <a:lumMod val="75000"/>
            </a:schemeClr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61400" y="6353175"/>
            <a:ext cx="2743200" cy="365125"/>
          </a:xfrm>
        </p:spPr>
        <p:txBody>
          <a:bodyPr/>
          <a:lstStyle/>
          <a:p>
            <a:fld id="{0C401774-55E9-7342-B1BF-CEA982003CA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5477692" y="6356350"/>
            <a:ext cx="12540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aseline="0" dirty="0" smtClean="0">
                <a:solidFill>
                  <a:schemeClr val="bg1"/>
                </a:solidFill>
              </a:rPr>
              <a:t>Powered by AWS</a:t>
            </a:r>
            <a:endParaRPr lang="en-US" sz="1200" baseline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9879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16C35-ACF5-224D-B7C9-2BC170F2D804}" type="datetime1">
              <a:rPr lang="en-US" smtClean="0"/>
              <a:t>2/5/17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359400" y="6337298"/>
            <a:ext cx="25273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67750" y="6337299"/>
            <a:ext cx="2743200" cy="365125"/>
          </a:xfrm>
        </p:spPr>
        <p:txBody>
          <a:bodyPr/>
          <a:lstStyle/>
          <a:p>
            <a:fld id="{0C401774-55E9-7342-B1BF-CEA982003CA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200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05CA4-269E-3A47-BD9B-EF1B10DD663A}" type="datetime1">
              <a:rPr lang="en-US" smtClean="0"/>
              <a:t>2/5/17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934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FF11D-931A-0243-A305-A2B11DDF7F68}" type="datetime1">
              <a:rPr lang="en-US" smtClean="0"/>
              <a:t>2/5/17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649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E49FE5-CF6A-AD43-811A-C06983D114DA}" type="datetime1">
              <a:rPr lang="en-US" smtClean="0"/>
              <a:t>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01774-55E9-7342-B1BF-CEA982003CA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9766300" y="6408207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Powered by AWS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127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4" Type="http://schemas.openxmlformats.org/officeDocument/2006/relationships/diagramData" Target="../diagrams/data4.xml"/><Relationship Id="rId5" Type="http://schemas.openxmlformats.org/officeDocument/2006/relationships/diagramLayout" Target="../diagrams/layout4.xml"/><Relationship Id="rId6" Type="http://schemas.openxmlformats.org/officeDocument/2006/relationships/diagramQuickStyle" Target="../diagrams/quickStyle4.xml"/><Relationship Id="rId7" Type="http://schemas.openxmlformats.org/officeDocument/2006/relationships/diagramColors" Target="../diagrams/colors4.xml"/><Relationship Id="rId8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Relationship Id="rId1" Type="http://schemas.openxmlformats.org/officeDocument/2006/relationships/slideLayout" Target="../slideLayouts/slideLayout7.xml"/><Relationship Id="rId2" Type="http://schemas.openxmlformats.org/officeDocument/2006/relationships/diagramData" Target="../diagrams/data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diagramData" Target="../diagrams/data6.xml"/><Relationship Id="rId5" Type="http://schemas.openxmlformats.org/officeDocument/2006/relationships/diagramLayout" Target="../diagrams/layout6.xml"/><Relationship Id="rId6" Type="http://schemas.openxmlformats.org/officeDocument/2006/relationships/diagramQuickStyle" Target="../diagrams/quickStyle6.xml"/><Relationship Id="rId7" Type="http://schemas.openxmlformats.org/officeDocument/2006/relationships/diagramColors" Target="../diagrams/colors6.xml"/><Relationship Id="rId8" Type="http://schemas.microsoft.com/office/2007/relationships/diagramDrawing" Target="../diagrams/drawing6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4" Type="http://schemas.openxmlformats.org/officeDocument/2006/relationships/diagramData" Target="../diagrams/data7.xml"/><Relationship Id="rId5" Type="http://schemas.openxmlformats.org/officeDocument/2006/relationships/diagramLayout" Target="../diagrams/layout7.xml"/><Relationship Id="rId6" Type="http://schemas.openxmlformats.org/officeDocument/2006/relationships/diagramQuickStyle" Target="../diagrams/quickStyle7.xml"/><Relationship Id="rId7" Type="http://schemas.openxmlformats.org/officeDocument/2006/relationships/diagramColors" Target="../diagrams/colors7.xml"/><Relationship Id="rId8" Type="http://schemas.microsoft.com/office/2007/relationships/diagramDrawing" Target="../diagrams/drawing7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diagramData" Target="../diagrams/data8.xml"/><Relationship Id="rId5" Type="http://schemas.openxmlformats.org/officeDocument/2006/relationships/diagramLayout" Target="../diagrams/layout8.xml"/><Relationship Id="rId6" Type="http://schemas.openxmlformats.org/officeDocument/2006/relationships/diagramQuickStyle" Target="../diagrams/quickStyle8.xml"/><Relationship Id="rId7" Type="http://schemas.openxmlformats.org/officeDocument/2006/relationships/diagramColors" Target="../diagrams/colors8.xml"/><Relationship Id="rId8" Type="http://schemas.microsoft.com/office/2007/relationships/diagramDrawing" Target="../diagrams/drawing8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4" Type="http://schemas.openxmlformats.org/officeDocument/2006/relationships/diagramQuickStyle" Target="../diagrams/quickStyle9.xml"/><Relationship Id="rId5" Type="http://schemas.openxmlformats.org/officeDocument/2006/relationships/diagramColors" Target="../diagrams/colors9.xml"/><Relationship Id="rId6" Type="http://schemas.microsoft.com/office/2007/relationships/diagramDrawing" Target="../diagrams/drawing9.xml"/><Relationship Id="rId7" Type="http://schemas.openxmlformats.org/officeDocument/2006/relationships/diagramData" Target="../diagrams/data10.xml"/><Relationship Id="rId8" Type="http://schemas.openxmlformats.org/officeDocument/2006/relationships/diagramLayout" Target="../diagrams/layout10.xml"/><Relationship Id="rId9" Type="http://schemas.openxmlformats.org/officeDocument/2006/relationships/diagramQuickStyle" Target="../diagrams/quickStyle10.xml"/><Relationship Id="rId10" Type="http://schemas.openxmlformats.org/officeDocument/2006/relationships/diagramColors" Target="../diagrams/colors10.xml"/><Relationship Id="rId11" Type="http://schemas.microsoft.com/office/2007/relationships/diagramDrawing" Target="../diagrams/drawing10.xml"/><Relationship Id="rId1" Type="http://schemas.openxmlformats.org/officeDocument/2006/relationships/slideLayout" Target="../slideLayouts/slideLayout7.xml"/><Relationship Id="rId2" Type="http://schemas.openxmlformats.org/officeDocument/2006/relationships/diagramData" Target="../diagrams/data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4" Type="http://schemas.openxmlformats.org/officeDocument/2006/relationships/diagramQuickStyle" Target="../diagrams/quickStyle11.xml"/><Relationship Id="rId5" Type="http://schemas.openxmlformats.org/officeDocument/2006/relationships/diagramColors" Target="../diagrams/colors11.xml"/><Relationship Id="rId6" Type="http://schemas.microsoft.com/office/2007/relationships/diagramDrawing" Target="../diagrams/drawing11.xml"/><Relationship Id="rId1" Type="http://schemas.openxmlformats.org/officeDocument/2006/relationships/slideLayout" Target="../slideLayouts/slideLayout7.xml"/><Relationship Id="rId2" Type="http://schemas.openxmlformats.org/officeDocument/2006/relationships/diagramData" Target="../diagrams/data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4" Type="http://schemas.openxmlformats.org/officeDocument/2006/relationships/diagramData" Target="../diagrams/data12.xml"/><Relationship Id="rId5" Type="http://schemas.openxmlformats.org/officeDocument/2006/relationships/diagramLayout" Target="../diagrams/layout12.xml"/><Relationship Id="rId6" Type="http://schemas.openxmlformats.org/officeDocument/2006/relationships/diagramQuickStyle" Target="../diagrams/quickStyle12.xml"/><Relationship Id="rId7" Type="http://schemas.openxmlformats.org/officeDocument/2006/relationships/diagramColors" Target="../diagrams/colors12.xml"/><Relationship Id="rId8" Type="http://schemas.microsoft.com/office/2007/relationships/diagramDrawing" Target="../diagrams/drawing1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eg"/><Relationship Id="rId5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4" Type="http://schemas.openxmlformats.org/officeDocument/2006/relationships/diagramQuickStyle" Target="../diagrams/quickStyle13.xml"/><Relationship Id="rId5" Type="http://schemas.openxmlformats.org/officeDocument/2006/relationships/diagramColors" Target="../diagrams/colors13.xml"/><Relationship Id="rId6" Type="http://schemas.microsoft.com/office/2007/relationships/diagramDrawing" Target="../diagrams/drawing13.xml"/><Relationship Id="rId7" Type="http://schemas.openxmlformats.org/officeDocument/2006/relationships/diagramData" Target="../diagrams/data14.xml"/><Relationship Id="rId8" Type="http://schemas.openxmlformats.org/officeDocument/2006/relationships/diagramLayout" Target="../diagrams/layout14.xml"/><Relationship Id="rId9" Type="http://schemas.openxmlformats.org/officeDocument/2006/relationships/diagramQuickStyle" Target="../diagrams/quickStyle14.xml"/><Relationship Id="rId10" Type="http://schemas.openxmlformats.org/officeDocument/2006/relationships/diagramColors" Target="../diagrams/colors14.xml"/><Relationship Id="rId11" Type="http://schemas.microsoft.com/office/2007/relationships/diagramDrawing" Target="../diagrams/drawing14.xml"/><Relationship Id="rId1" Type="http://schemas.openxmlformats.org/officeDocument/2006/relationships/slideLayout" Target="../slideLayouts/slideLayout7.xml"/><Relationship Id="rId2" Type="http://schemas.openxmlformats.org/officeDocument/2006/relationships/diagramData" Target="../diagrams/data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4" Type="http://schemas.openxmlformats.org/officeDocument/2006/relationships/diagramData" Target="../diagrams/data15.xml"/><Relationship Id="rId5" Type="http://schemas.openxmlformats.org/officeDocument/2006/relationships/diagramLayout" Target="../diagrams/layout15.xml"/><Relationship Id="rId6" Type="http://schemas.openxmlformats.org/officeDocument/2006/relationships/diagramQuickStyle" Target="../diagrams/quickStyle15.xml"/><Relationship Id="rId7" Type="http://schemas.openxmlformats.org/officeDocument/2006/relationships/diagramColors" Target="../diagrams/colors15.xml"/><Relationship Id="rId8" Type="http://schemas.microsoft.com/office/2007/relationships/diagramDrawing" Target="../diagrams/drawing15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17.xml"/><Relationship Id="rId12" Type="http://schemas.microsoft.com/office/2007/relationships/diagramDrawing" Target="../diagrams/drawing17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diagramData" Target="../diagrams/data16.xml"/><Relationship Id="rId4" Type="http://schemas.openxmlformats.org/officeDocument/2006/relationships/diagramLayout" Target="../diagrams/layout16.xml"/><Relationship Id="rId5" Type="http://schemas.openxmlformats.org/officeDocument/2006/relationships/diagramQuickStyle" Target="../diagrams/quickStyle16.xml"/><Relationship Id="rId6" Type="http://schemas.openxmlformats.org/officeDocument/2006/relationships/diagramColors" Target="../diagrams/colors16.xml"/><Relationship Id="rId7" Type="http://schemas.microsoft.com/office/2007/relationships/diagramDrawing" Target="../diagrams/drawing16.xml"/><Relationship Id="rId8" Type="http://schemas.openxmlformats.org/officeDocument/2006/relationships/diagramData" Target="../diagrams/data17.xml"/><Relationship Id="rId9" Type="http://schemas.openxmlformats.org/officeDocument/2006/relationships/diagramLayout" Target="../diagrams/layout17.xml"/><Relationship Id="rId10" Type="http://schemas.openxmlformats.org/officeDocument/2006/relationships/diagramQuickStyle" Target="../diagrams/quickStyle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4" Type="http://schemas.openxmlformats.org/officeDocument/2006/relationships/diagramData" Target="../diagrams/data18.xml"/><Relationship Id="rId5" Type="http://schemas.openxmlformats.org/officeDocument/2006/relationships/diagramLayout" Target="../diagrams/layout18.xml"/><Relationship Id="rId6" Type="http://schemas.openxmlformats.org/officeDocument/2006/relationships/diagramQuickStyle" Target="../diagrams/quickStyle18.xml"/><Relationship Id="rId7" Type="http://schemas.openxmlformats.org/officeDocument/2006/relationships/diagramColors" Target="../diagrams/colors18.xml"/><Relationship Id="rId8" Type="http://schemas.microsoft.com/office/2007/relationships/diagramDrawing" Target="../diagrams/drawing18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diagramData" Target="../diagrams/data19.xml"/><Relationship Id="rId5" Type="http://schemas.openxmlformats.org/officeDocument/2006/relationships/diagramLayout" Target="../diagrams/layout19.xml"/><Relationship Id="rId6" Type="http://schemas.openxmlformats.org/officeDocument/2006/relationships/diagramQuickStyle" Target="../diagrams/quickStyle19.xml"/><Relationship Id="rId7" Type="http://schemas.openxmlformats.org/officeDocument/2006/relationships/diagramColors" Target="../diagrams/colors19.xml"/><Relationship Id="rId8" Type="http://schemas.microsoft.com/office/2007/relationships/diagramDrawing" Target="../diagrams/drawing19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4" Type="http://schemas.openxmlformats.org/officeDocument/2006/relationships/diagramData" Target="../diagrams/data20.xml"/><Relationship Id="rId5" Type="http://schemas.openxmlformats.org/officeDocument/2006/relationships/diagramLayout" Target="../diagrams/layout20.xml"/><Relationship Id="rId6" Type="http://schemas.openxmlformats.org/officeDocument/2006/relationships/diagramQuickStyle" Target="../diagrams/quickStyle20.xml"/><Relationship Id="rId7" Type="http://schemas.openxmlformats.org/officeDocument/2006/relationships/diagramColors" Target="../diagrams/colors20.xml"/><Relationship Id="rId8" Type="http://schemas.microsoft.com/office/2007/relationships/diagramDrawing" Target="../diagrams/drawing20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.xml"/><Relationship Id="rId4" Type="http://schemas.openxmlformats.org/officeDocument/2006/relationships/diagramQuickStyle" Target="../diagrams/quickStyle21.xml"/><Relationship Id="rId5" Type="http://schemas.openxmlformats.org/officeDocument/2006/relationships/diagramColors" Target="../diagrams/colors21.xml"/><Relationship Id="rId6" Type="http://schemas.microsoft.com/office/2007/relationships/diagramDrawing" Target="../diagrams/drawing21.xml"/><Relationship Id="rId1" Type="http://schemas.openxmlformats.org/officeDocument/2006/relationships/slideLayout" Target="../slideLayouts/slideLayout7.xml"/><Relationship Id="rId2" Type="http://schemas.openxmlformats.org/officeDocument/2006/relationships/diagramData" Target="../diagrams/data2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4" Type="http://schemas.openxmlformats.org/officeDocument/2006/relationships/image" Target="../media/image23.jpg"/><Relationship Id="rId5" Type="http://schemas.openxmlformats.org/officeDocument/2006/relationships/image" Target="../media/image24.jp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5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png"/><Relationship Id="rId3" Type="http://schemas.openxmlformats.org/officeDocument/2006/relationships/image" Target="../media/image2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8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9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4" Type="http://schemas.openxmlformats.org/officeDocument/2006/relationships/image" Target="../media/image30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diagramData" Target="../diagrams/data3.xml"/><Relationship Id="rId5" Type="http://schemas.openxmlformats.org/officeDocument/2006/relationships/diagramLayout" Target="../diagrams/layout3.xml"/><Relationship Id="rId6" Type="http://schemas.openxmlformats.org/officeDocument/2006/relationships/diagramQuickStyle" Target="../diagrams/quickStyle3.xml"/><Relationship Id="rId7" Type="http://schemas.openxmlformats.org/officeDocument/2006/relationships/diagramColors" Target="../diagrams/colors3.xml"/><Relationship Id="rId8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Building an Open-Source Performance Testing Framework in the Cloud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4154" y="4545488"/>
            <a:ext cx="11260767" cy="852262"/>
          </a:xfrm>
        </p:spPr>
        <p:txBody>
          <a:bodyPr/>
          <a:lstStyle/>
          <a:p>
            <a:r>
              <a:rPr lang="en-US" smtClean="0"/>
              <a:t>Gopal Brugalette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81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099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6217920" cy="1325563"/>
          </a:xfrm>
          <a:solidFill>
            <a:schemeClr val="accent1">
              <a:lumMod val="75000"/>
              <a:alpha val="50000"/>
            </a:schemeClr>
          </a:solidFill>
        </p:spPr>
        <p:txBody>
          <a:bodyPr>
            <a:normAutofit/>
          </a:bodyPr>
          <a:lstStyle/>
          <a:p>
            <a:pPr algn="r"/>
            <a:r>
              <a:rPr lang="en-US" sz="6000" dirty="0" smtClean="0">
                <a:solidFill>
                  <a:schemeClr val="bg1"/>
                </a:solidFill>
              </a:rPr>
              <a:t>Manage the Effort</a:t>
            </a:r>
            <a:endParaRPr lang="en-US" sz="6000" dirty="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3063974"/>
              </p:ext>
            </p:extLst>
          </p:nvPr>
        </p:nvGraphicFramePr>
        <p:xfrm>
          <a:off x="822960" y="1690688"/>
          <a:ext cx="10546080" cy="4070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10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867400" y="6400412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Powered by AWS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600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accent5">
                <a:alpha val="0"/>
                <a:lumMod val="0"/>
                <a:lumOff val="100000"/>
              </a:schemeClr>
            </a:gs>
            <a:gs pos="0">
              <a:schemeClr val="accent5">
                <a:lumMod val="75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474" y="183442"/>
            <a:ext cx="7830385" cy="1325563"/>
          </a:xfrm>
          <a:solidFill>
            <a:schemeClr val="accent1"/>
          </a:solidFill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Components of the framework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8333" y="1503892"/>
            <a:ext cx="10515600" cy="4351338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896533" y="2820132"/>
            <a:ext cx="1084520" cy="24992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APIs</a:t>
            </a:r>
            <a:endParaRPr lang="en-US" sz="2800" dirty="0"/>
          </a:p>
        </p:txBody>
      </p:sp>
      <p:sp>
        <p:nvSpPr>
          <p:cNvPr id="5" name="Rounded Rectangle 4"/>
          <p:cNvSpPr/>
          <p:nvPr/>
        </p:nvSpPr>
        <p:spPr>
          <a:xfrm>
            <a:off x="1058333" y="3165745"/>
            <a:ext cx="586563" cy="7195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UI</a:t>
            </a:r>
            <a:endParaRPr lang="en-US" sz="2800" dirty="0"/>
          </a:p>
        </p:txBody>
      </p:sp>
      <p:sp>
        <p:nvSpPr>
          <p:cNvPr id="6" name="Rounded Rectangle 5"/>
          <p:cNvSpPr/>
          <p:nvPr/>
        </p:nvSpPr>
        <p:spPr>
          <a:xfrm>
            <a:off x="3439581" y="3364284"/>
            <a:ext cx="2372834" cy="140349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smtClean="0"/>
              <a:t>Orchestration</a:t>
            </a:r>
            <a:endParaRPr lang="en-US" sz="2800"/>
          </a:p>
        </p:txBody>
      </p:sp>
      <p:sp>
        <p:nvSpPr>
          <p:cNvPr id="7" name="Rounded Rectangle 6"/>
          <p:cNvSpPr/>
          <p:nvPr/>
        </p:nvSpPr>
        <p:spPr>
          <a:xfrm>
            <a:off x="8266096" y="5104066"/>
            <a:ext cx="1813739" cy="10526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Analytics</a:t>
            </a:r>
            <a:endParaRPr lang="en-US" sz="2800" dirty="0"/>
          </a:p>
        </p:txBody>
      </p:sp>
      <p:sp>
        <p:nvSpPr>
          <p:cNvPr id="8" name="Rounded Rectangle 7"/>
          <p:cNvSpPr/>
          <p:nvPr/>
        </p:nvSpPr>
        <p:spPr>
          <a:xfrm>
            <a:off x="5164935" y="1792504"/>
            <a:ext cx="1613049" cy="11908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Scripting</a:t>
            </a:r>
          </a:p>
          <a:p>
            <a:pPr algn="ctr"/>
            <a:r>
              <a:rPr lang="en-US" sz="2800" dirty="0" smtClean="0"/>
              <a:t>&amp; Exec</a:t>
            </a:r>
            <a:endParaRPr lang="en-US" sz="2800" dirty="0"/>
          </a:p>
        </p:txBody>
      </p:sp>
      <p:sp>
        <p:nvSpPr>
          <p:cNvPr id="9" name="Rounded Rectangle 8"/>
          <p:cNvSpPr/>
          <p:nvPr/>
        </p:nvSpPr>
        <p:spPr>
          <a:xfrm>
            <a:off x="7435210" y="1669894"/>
            <a:ext cx="1998031" cy="16340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Load</a:t>
            </a:r>
          </a:p>
          <a:p>
            <a:pPr algn="ctr"/>
            <a:r>
              <a:rPr lang="en-US" sz="2800" dirty="0" smtClean="0"/>
              <a:t>Generation</a:t>
            </a:r>
            <a:endParaRPr lang="en-US" sz="2800" dirty="0"/>
          </a:p>
        </p:txBody>
      </p:sp>
      <p:sp>
        <p:nvSpPr>
          <p:cNvPr id="11" name="Can 10"/>
          <p:cNvSpPr/>
          <p:nvPr/>
        </p:nvSpPr>
        <p:spPr>
          <a:xfrm>
            <a:off x="10337676" y="3608860"/>
            <a:ext cx="1339702" cy="1339425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Metrics</a:t>
            </a:r>
            <a:endParaRPr lang="en-US" sz="2800" dirty="0"/>
          </a:p>
        </p:txBody>
      </p:sp>
      <p:sp>
        <p:nvSpPr>
          <p:cNvPr id="12" name="Can 11"/>
          <p:cNvSpPr/>
          <p:nvPr/>
        </p:nvSpPr>
        <p:spPr>
          <a:xfrm>
            <a:off x="3241546" y="1769387"/>
            <a:ext cx="1581148" cy="1381915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Test Artifacts</a:t>
            </a:r>
            <a:endParaRPr lang="en-US" sz="2800" dirty="0"/>
          </a:p>
        </p:txBody>
      </p:sp>
      <p:sp>
        <p:nvSpPr>
          <p:cNvPr id="13" name="Rounded Rectangle 12"/>
          <p:cNvSpPr/>
          <p:nvPr/>
        </p:nvSpPr>
        <p:spPr>
          <a:xfrm>
            <a:off x="5858267" y="4948285"/>
            <a:ext cx="1899685" cy="13641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Reporting</a:t>
            </a:r>
            <a:endParaRPr lang="en-US" sz="2800" dirty="0"/>
          </a:p>
        </p:txBody>
      </p:sp>
      <p:sp>
        <p:nvSpPr>
          <p:cNvPr id="14" name="Rounded Rectangle 13"/>
          <p:cNvSpPr/>
          <p:nvPr/>
        </p:nvSpPr>
        <p:spPr>
          <a:xfrm>
            <a:off x="10361821" y="1769387"/>
            <a:ext cx="1212112" cy="104199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AUT</a:t>
            </a:r>
            <a:endParaRPr lang="en-US" sz="2800" dirty="0"/>
          </a:p>
        </p:txBody>
      </p:sp>
      <p:sp>
        <p:nvSpPr>
          <p:cNvPr id="15" name="Smiley Face 14"/>
          <p:cNvSpPr/>
          <p:nvPr/>
        </p:nvSpPr>
        <p:spPr>
          <a:xfrm>
            <a:off x="391583" y="3296552"/>
            <a:ext cx="440364" cy="453527"/>
          </a:xfrm>
          <a:prstGeom prst="smileyFac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/>
          <p:cNvCxnSpPr>
            <a:stCxn id="5" idx="3"/>
          </p:cNvCxnSpPr>
          <p:nvPr/>
        </p:nvCxnSpPr>
        <p:spPr>
          <a:xfrm>
            <a:off x="1644896" y="3525526"/>
            <a:ext cx="251637" cy="0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4" idx="3"/>
            <a:endCxn id="6" idx="1"/>
          </p:cNvCxnSpPr>
          <p:nvPr/>
        </p:nvCxnSpPr>
        <p:spPr>
          <a:xfrm flipV="1">
            <a:off x="2981053" y="4066033"/>
            <a:ext cx="458528" cy="3702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9023891" y="3303979"/>
            <a:ext cx="6649" cy="990680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9023891" y="4278572"/>
            <a:ext cx="1335268" cy="16087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14" idx="2"/>
          </p:cNvCxnSpPr>
          <p:nvPr/>
        </p:nvCxnSpPr>
        <p:spPr>
          <a:xfrm flipH="1">
            <a:off x="10965659" y="2811378"/>
            <a:ext cx="2218" cy="822199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9433241" y="2312458"/>
            <a:ext cx="944971" cy="15004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1" idx="3"/>
          </p:cNvCxnSpPr>
          <p:nvPr/>
        </p:nvCxnSpPr>
        <p:spPr>
          <a:xfrm>
            <a:off x="11007527" y="4948285"/>
            <a:ext cx="0" cy="709719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endCxn id="7" idx="3"/>
          </p:cNvCxnSpPr>
          <p:nvPr/>
        </p:nvCxnSpPr>
        <p:spPr>
          <a:xfrm flipH="1">
            <a:off x="10079835" y="5630378"/>
            <a:ext cx="927693" cy="0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endCxn id="13" idx="3"/>
          </p:cNvCxnSpPr>
          <p:nvPr/>
        </p:nvCxnSpPr>
        <p:spPr>
          <a:xfrm flipH="1">
            <a:off x="7757952" y="5619839"/>
            <a:ext cx="508145" cy="10539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V="1">
            <a:off x="3803073" y="6025376"/>
            <a:ext cx="2055194" cy="9394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V="1">
            <a:off x="581891" y="3750080"/>
            <a:ext cx="10581" cy="1198205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15" idx="6"/>
            <a:endCxn id="5" idx="1"/>
          </p:cNvCxnSpPr>
          <p:nvPr/>
        </p:nvCxnSpPr>
        <p:spPr>
          <a:xfrm>
            <a:off x="831947" y="3523316"/>
            <a:ext cx="226386" cy="2210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>
            <a:off x="831947" y="3538408"/>
            <a:ext cx="17059" cy="782447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831387" y="4306851"/>
            <a:ext cx="1094079" cy="5205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4032120" y="3150306"/>
            <a:ext cx="0" cy="213978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V="1">
            <a:off x="5831035" y="3929631"/>
            <a:ext cx="2549145" cy="28144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V="1">
            <a:off x="8380180" y="3291500"/>
            <a:ext cx="0" cy="652203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8" idx="3"/>
          </p:cNvCxnSpPr>
          <p:nvPr/>
        </p:nvCxnSpPr>
        <p:spPr>
          <a:xfrm>
            <a:off x="6777984" y="2387928"/>
            <a:ext cx="657226" cy="4919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H="1" flipV="1">
            <a:off x="5552313" y="2983352"/>
            <a:ext cx="1820" cy="380932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581891" y="4948285"/>
            <a:ext cx="1314642" cy="1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3819253" y="5067894"/>
            <a:ext cx="2205" cy="981866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>
            <a:off x="2981054" y="5080086"/>
            <a:ext cx="838199" cy="0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Slide Number Placeholder 93"/>
          <p:cNvSpPr>
            <a:spLocks noGrp="1"/>
          </p:cNvSpPr>
          <p:nvPr>
            <p:ph type="sldNum" sz="quarter" idx="12"/>
          </p:nvPr>
        </p:nvSpPr>
        <p:spPr>
          <a:xfrm>
            <a:off x="8708235" y="6337466"/>
            <a:ext cx="2743200" cy="365125"/>
          </a:xfrm>
        </p:spPr>
        <p:txBody>
          <a:bodyPr/>
          <a:lstStyle/>
          <a:p>
            <a:fld id="{0C401774-55E9-7342-B1BF-CEA982003CA9}" type="slidenum">
              <a:rPr lang="en-US" smtClean="0"/>
              <a:t>11</a:t>
            </a:fld>
            <a:endParaRPr 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540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213519"/>
            <a:ext cx="6035040" cy="815181"/>
          </a:xfrm>
          <a:prstGeom prst="rect">
            <a:avLst/>
          </a:prstGeom>
          <a:solidFill>
            <a:schemeClr val="accent1">
              <a:lumMod val="75000"/>
              <a:alpha val="81000"/>
            </a:schemeClr>
          </a:solidFill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solidFill>
                  <a:schemeClr val="bg1"/>
                </a:solidFill>
              </a:rPr>
              <a:t>Designing the framework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71071295"/>
              </p:ext>
            </p:extLst>
          </p:nvPr>
        </p:nvGraphicFramePr>
        <p:xfrm>
          <a:off x="838200" y="1432560"/>
          <a:ext cx="10515600" cy="5242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12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096000" y="6425425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Powered by AWS</a:t>
            </a:r>
            <a:endParaRPr lang="en-US" sz="1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783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3477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7223760" cy="1325563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Deliver Value and Iterate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7109342"/>
              </p:ext>
            </p:extLst>
          </p:nvPr>
        </p:nvGraphicFramePr>
        <p:xfrm>
          <a:off x="60960" y="1027906"/>
          <a:ext cx="12015267" cy="51673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13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9766300" y="6408207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Powered by AWS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94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491146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Title 1"/>
          <p:cNvSpPr txBox="1">
            <a:spLocks/>
          </p:cNvSpPr>
          <p:nvPr/>
        </p:nvSpPr>
        <p:spPr>
          <a:xfrm>
            <a:off x="0" y="365125"/>
            <a:ext cx="7223760" cy="1325563"/>
          </a:xfrm>
          <a:prstGeom prst="rect">
            <a:avLst/>
          </a:prstGeom>
          <a:solidFill>
            <a:schemeClr val="accent1">
              <a:alpha val="7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solidFill>
                  <a:schemeClr val="bg1"/>
                </a:solidFill>
              </a:rPr>
              <a:t>Development Principles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14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458460" y="6435358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Powered by AWS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400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067" y="0"/>
            <a:ext cx="9373707" cy="6858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15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766300" y="6408207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1"/>
                </a:solidFill>
              </a:rPr>
              <a:t>Powered by AWS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54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0676"/>
            <a:ext cx="5861538" cy="1015756"/>
          </a:xfrm>
          <a:solidFill>
            <a:schemeClr val="accent1">
              <a:lumMod val="60000"/>
              <a:lumOff val="40000"/>
              <a:alpha val="59000"/>
            </a:schemeClr>
          </a:solidFill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Working in AWS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24098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16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334000" y="6324600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tx1"/>
                </a:solidFill>
              </a:rPr>
              <a:t>Powered by AWS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18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17</a:t>
            </a:fld>
            <a:endParaRPr lang="en-US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0" y="197933"/>
            <a:ext cx="8393723" cy="711325"/>
          </a:xfrm>
          <a:prstGeom prst="rect">
            <a:avLst/>
          </a:prstGeom>
          <a:solidFill>
            <a:schemeClr val="accent1">
              <a:lumMod val="75000"/>
              <a:alpha val="53000"/>
            </a:schemeClr>
          </a:solidFill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solidFill>
                  <a:schemeClr val="bg1"/>
                </a:solidFill>
              </a:rPr>
              <a:t>Scripting &amp; Execution Engine 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4" name="Content Placeholder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52364026"/>
              </p:ext>
            </p:extLst>
          </p:nvPr>
        </p:nvGraphicFramePr>
        <p:xfrm>
          <a:off x="756138" y="1317674"/>
          <a:ext cx="10515600" cy="18592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070171496"/>
              </p:ext>
            </p:extLst>
          </p:nvPr>
        </p:nvGraphicFramePr>
        <p:xfrm>
          <a:off x="568569" y="3176952"/>
          <a:ext cx="10805160" cy="35246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816600" y="6456360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Powered by AWS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488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365125"/>
            <a:ext cx="5417820" cy="869315"/>
          </a:xfrm>
          <a:prstGeom prst="rect">
            <a:avLst/>
          </a:prstGeom>
          <a:solidFill>
            <a:schemeClr val="accent1">
              <a:lumMod val="75000"/>
              <a:alpha val="51000"/>
            </a:schemeClr>
          </a:solidFill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smtClean="0">
                <a:solidFill>
                  <a:schemeClr val="bg1"/>
                </a:solidFill>
              </a:rPr>
              <a:t>Load generation</a:t>
            </a:r>
            <a:endParaRPr lang="en-US" sz="4800" dirty="0">
              <a:solidFill>
                <a:schemeClr val="bg1"/>
              </a:solidFill>
            </a:endParaRPr>
          </a:p>
        </p:txBody>
      </p:sp>
      <p:graphicFrame>
        <p:nvGraphicFramePr>
          <p:cNvPr id="3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951025"/>
              </p:ext>
            </p:extLst>
          </p:nvPr>
        </p:nvGraphicFramePr>
        <p:xfrm>
          <a:off x="419100" y="1690688"/>
          <a:ext cx="10934700" cy="4801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18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994400" y="6425425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Powered by AWS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087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0" y="0"/>
            <a:ext cx="1220724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3774831" cy="1009651"/>
          </a:xfrm>
          <a:solidFill>
            <a:schemeClr val="accent1">
              <a:lumMod val="75000"/>
              <a:alpha val="63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</a:rPr>
              <a:t>API’s</a:t>
            </a:r>
            <a:endParaRPr lang="en-US" sz="6000" dirty="0">
              <a:solidFill>
                <a:schemeClr val="bg1"/>
              </a:solidFill>
            </a:endParaRP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1750989"/>
              </p:ext>
            </p:extLst>
          </p:nvPr>
        </p:nvGraphicFramePr>
        <p:xfrm>
          <a:off x="838199" y="2055813"/>
          <a:ext cx="10515601" cy="4121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19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9766300" y="6408207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Powered by AWS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361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Gopal Brugalette</a:t>
            </a:r>
            <a:br>
              <a:rPr lang="en-US" sz="4800" b="1" dirty="0" smtClean="0">
                <a:solidFill>
                  <a:schemeClr val="bg1"/>
                </a:solidFill>
              </a:rPr>
            </a:br>
            <a:r>
              <a:rPr lang="en-US" sz="4800" b="1" dirty="0">
                <a:solidFill>
                  <a:schemeClr val="bg1"/>
                </a:solidFill>
              </a:rPr>
              <a:t>	</a:t>
            </a:r>
            <a:r>
              <a:rPr lang="en-US" sz="4800" b="1" dirty="0" smtClean="0">
                <a:solidFill>
                  <a:schemeClr val="bg1"/>
                </a:solidFill>
              </a:rPr>
              <a:t>			</a:t>
            </a:r>
            <a:r>
              <a:rPr lang="en-US" sz="4000" b="1" dirty="0" smtClean="0">
                <a:solidFill>
                  <a:schemeClr val="bg1"/>
                </a:solidFill>
              </a:rPr>
              <a:t>Principal Engineer, Performance</a:t>
            </a:r>
            <a:endParaRPr lang="en-US" sz="4000"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363" y="1807676"/>
            <a:ext cx="4480561" cy="204450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2856" y="2469023"/>
            <a:ext cx="4909399" cy="2766307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653" y="3577957"/>
            <a:ext cx="3480957" cy="2476727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15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20</a:t>
            </a:fld>
            <a:endParaRPr lang="en-US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0" y="365126"/>
            <a:ext cx="4923692" cy="713397"/>
          </a:xfrm>
          <a:prstGeom prst="rect">
            <a:avLst/>
          </a:prstGeom>
          <a:solidFill>
            <a:schemeClr val="accent1">
              <a:lumMod val="75000"/>
              <a:alpha val="57000"/>
            </a:schemeClr>
          </a:solidFill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solidFill>
                  <a:schemeClr val="bg1"/>
                </a:solidFill>
              </a:rPr>
              <a:t>Orchestration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4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31587882"/>
              </p:ext>
            </p:extLst>
          </p:nvPr>
        </p:nvGraphicFramePr>
        <p:xfrm>
          <a:off x="838200" y="1690688"/>
          <a:ext cx="5492262" cy="47233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749669531"/>
              </p:ext>
            </p:extLst>
          </p:nvPr>
        </p:nvGraphicFramePr>
        <p:xfrm>
          <a:off x="6330462" y="867508"/>
          <a:ext cx="5298829" cy="54888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6159500" y="6444476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Powered by AWS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709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0675"/>
            <a:ext cx="4243754" cy="823913"/>
          </a:xfrm>
          <a:solidFill>
            <a:schemeClr val="accent1">
              <a:lumMod val="75000"/>
              <a:alpha val="52000"/>
            </a:schemeClr>
          </a:solidFill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Data Store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3580935"/>
              </p:ext>
            </p:extLst>
          </p:nvPr>
        </p:nvGraphicFramePr>
        <p:xfrm>
          <a:off x="838200" y="1465263"/>
          <a:ext cx="10515600" cy="4711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21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007100" y="6400412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Powered by AWS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590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166544"/>
            <a:ext cx="3563815" cy="775855"/>
          </a:xfrm>
          <a:prstGeom prst="rect">
            <a:avLst/>
          </a:prstGeom>
          <a:solidFill>
            <a:schemeClr val="accent1">
              <a:lumMod val="75000"/>
              <a:alpha val="61000"/>
            </a:schemeClr>
          </a:solidFill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 smtClean="0">
                <a:solidFill>
                  <a:schemeClr val="bg1"/>
                </a:solidFill>
              </a:rPr>
              <a:t>Analytics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3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2933734"/>
              </p:ext>
            </p:extLst>
          </p:nvPr>
        </p:nvGraphicFramePr>
        <p:xfrm>
          <a:off x="786246" y="840918"/>
          <a:ext cx="10515600" cy="2797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836614059"/>
              </p:ext>
            </p:extLst>
          </p:nvPr>
        </p:nvGraphicFramePr>
        <p:xfrm>
          <a:off x="786246" y="3991470"/>
          <a:ext cx="10515600" cy="27575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734292" y="3573194"/>
            <a:ext cx="3478023" cy="653311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solidFill>
                  <a:schemeClr val="bg1"/>
                </a:solidFill>
              </a:rPr>
              <a:t>Implementation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22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499100" y="6504800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Powered by AWS</a:t>
            </a:r>
            <a:endParaRPr lang="en-US" sz="1200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163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333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88221"/>
            <a:ext cx="3727938" cy="781051"/>
          </a:xfrm>
          <a:solidFill>
            <a:schemeClr val="accent1">
              <a:lumMod val="75000"/>
              <a:alpha val="53000"/>
            </a:schemeClr>
          </a:solidFill>
        </p:spPr>
        <p:txBody>
          <a:bodyPr/>
          <a:lstStyle/>
          <a:p>
            <a:pPr algn="ctr"/>
            <a:r>
              <a:rPr lang="en-US" dirty="0" smtClean="0"/>
              <a:t>Reporting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302965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23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346700" y="6356350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Powered by AWS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157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979682"/>
              </p:ext>
            </p:extLst>
          </p:nvPr>
        </p:nvGraphicFramePr>
        <p:xfrm>
          <a:off x="838200" y="1690688"/>
          <a:ext cx="9654540" cy="47329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9" name="Title 1"/>
          <p:cNvSpPr txBox="1">
            <a:spLocks/>
          </p:cNvSpPr>
          <p:nvPr/>
        </p:nvSpPr>
        <p:spPr>
          <a:xfrm>
            <a:off x="0" y="213519"/>
            <a:ext cx="6035040" cy="815181"/>
          </a:xfrm>
          <a:prstGeom prst="rect">
            <a:avLst/>
          </a:prstGeom>
          <a:solidFill>
            <a:schemeClr val="accent1">
              <a:lumMod val="75000"/>
              <a:alpha val="81000"/>
            </a:schemeClr>
          </a:solidFill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solidFill>
                  <a:schemeClr val="bg1"/>
                </a:solidFill>
              </a:rPr>
              <a:t>Testing the framework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24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410200" y="6502330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Powered by AWS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861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207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311418"/>
            <a:ext cx="5520267" cy="999066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7495370"/>
              </p:ext>
            </p:extLst>
          </p:nvPr>
        </p:nvGraphicFramePr>
        <p:xfrm>
          <a:off x="838200" y="1586443"/>
          <a:ext cx="10168467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3035" y="122900"/>
            <a:ext cx="1051560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Encourage Adoption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25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727700" y="6374626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Powered by AWS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026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98675"/>
            <a:ext cx="5928360" cy="4351338"/>
          </a:xfrm>
        </p:spPr>
        <p:txBody>
          <a:bodyPr>
            <a:normAutofit/>
          </a:bodyPr>
          <a:lstStyle/>
          <a:p>
            <a:r>
              <a:rPr lang="en-US" sz="5400" dirty="0" smtClean="0"/>
              <a:t>Videos</a:t>
            </a:r>
          </a:p>
          <a:p>
            <a:r>
              <a:rPr lang="en-US" sz="5400" dirty="0" smtClean="0"/>
              <a:t>Wiki</a:t>
            </a:r>
          </a:p>
          <a:p>
            <a:r>
              <a:rPr lang="en-US" sz="5400" dirty="0" smtClean="0"/>
              <a:t>Lunch &amp; Learn</a:t>
            </a:r>
          </a:p>
          <a:p>
            <a:r>
              <a:rPr lang="en-US" sz="5400" dirty="0" smtClean="0"/>
              <a:t>1-1</a:t>
            </a:r>
          </a:p>
          <a:p>
            <a:r>
              <a:rPr lang="en-US" sz="5400" dirty="0" smtClean="0"/>
              <a:t>Office Hours</a:t>
            </a:r>
            <a:endParaRPr lang="en-US" sz="5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28" r="20156"/>
          <a:stretch/>
        </p:blipFill>
        <p:spPr>
          <a:xfrm>
            <a:off x="6766560" y="0"/>
            <a:ext cx="5425440" cy="68580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0" y="1"/>
            <a:ext cx="6766560" cy="1690688"/>
          </a:xfrm>
          <a:prstGeom prst="rect">
            <a:avLst/>
          </a:prstGeom>
          <a:gradFill>
            <a:gsLst>
              <a:gs pos="0">
                <a:schemeClr val="accent1">
                  <a:hueOff val="0"/>
                  <a:satOff val="0"/>
                  <a:lumOff val="0"/>
                  <a:alphaOff val="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hueOff val="0"/>
                  <a:satOff val="0"/>
                  <a:lumOff val="0"/>
                  <a:alphaOff val="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hueOff val="0"/>
                  <a:satOff val="0"/>
                  <a:lumOff val="0"/>
                  <a:alphaOff val="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 smtClean="0">
                <a:solidFill>
                  <a:schemeClr val="bg1"/>
                </a:solidFill>
              </a:rPr>
              <a:t>Training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26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9766300" y="6408207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Powered by AWS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034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297181"/>
            <a:ext cx="7437120" cy="937260"/>
          </a:xfrm>
          <a:prstGeom prst="rect">
            <a:avLst/>
          </a:prstGeom>
          <a:solidFill>
            <a:schemeClr val="accent1">
              <a:lumMod val="75000"/>
              <a:alpha val="66000"/>
            </a:schemeClr>
          </a:solidFill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smtClean="0">
                <a:solidFill>
                  <a:schemeClr val="bg1"/>
                </a:solidFill>
              </a:rPr>
              <a:t>Support your framework</a:t>
            </a:r>
            <a:endParaRPr lang="en-US" sz="4800" dirty="0">
              <a:solidFill>
                <a:schemeClr val="bg1"/>
              </a:solidFill>
            </a:endParaRPr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8181959"/>
              </p:ext>
            </p:extLst>
          </p:nvPr>
        </p:nvGraphicFramePr>
        <p:xfrm>
          <a:off x="838200" y="1690688"/>
          <a:ext cx="10515600" cy="44500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39150" y="6414450"/>
            <a:ext cx="2743200" cy="365125"/>
          </a:xfrm>
        </p:spPr>
        <p:txBody>
          <a:bodyPr/>
          <a:lstStyle/>
          <a:p>
            <a:fld id="{0C401774-55E9-7342-B1BF-CEA982003CA9}" type="slidenum">
              <a:rPr lang="en-US" smtClean="0"/>
              <a:t>27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829300" y="6458514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Powered by AWS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35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-11473" y="183442"/>
            <a:ext cx="6435134" cy="1325563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solidFill>
                  <a:schemeClr val="bg1"/>
                </a:solidFill>
              </a:rPr>
              <a:t>Example Frameworks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058333" y="150389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mtClean="0"/>
          </a:p>
          <a:p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1896533" y="2820132"/>
            <a:ext cx="1084520" cy="24992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APIs</a:t>
            </a:r>
            <a:endParaRPr lang="en-US" sz="2800" dirty="0"/>
          </a:p>
        </p:txBody>
      </p:sp>
      <p:sp>
        <p:nvSpPr>
          <p:cNvPr id="6" name="Rounded Rectangle 5"/>
          <p:cNvSpPr/>
          <p:nvPr/>
        </p:nvSpPr>
        <p:spPr>
          <a:xfrm>
            <a:off x="1058333" y="3165745"/>
            <a:ext cx="586563" cy="7195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UI</a:t>
            </a:r>
            <a:endParaRPr lang="en-US" sz="2800" dirty="0"/>
          </a:p>
        </p:txBody>
      </p:sp>
      <p:sp>
        <p:nvSpPr>
          <p:cNvPr id="7" name="Rounded Rectangle 6"/>
          <p:cNvSpPr/>
          <p:nvPr/>
        </p:nvSpPr>
        <p:spPr>
          <a:xfrm>
            <a:off x="3439581" y="3364284"/>
            <a:ext cx="2372834" cy="140349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smtClean="0"/>
              <a:t>Orchestration</a:t>
            </a:r>
            <a:endParaRPr lang="en-US" sz="2800"/>
          </a:p>
        </p:txBody>
      </p:sp>
      <p:sp>
        <p:nvSpPr>
          <p:cNvPr id="8" name="Rounded Rectangle 7"/>
          <p:cNvSpPr/>
          <p:nvPr/>
        </p:nvSpPr>
        <p:spPr>
          <a:xfrm>
            <a:off x="8266096" y="5104066"/>
            <a:ext cx="1813739" cy="10526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Analytics</a:t>
            </a:r>
            <a:endParaRPr lang="en-US" sz="2800" dirty="0"/>
          </a:p>
        </p:txBody>
      </p:sp>
      <p:sp>
        <p:nvSpPr>
          <p:cNvPr id="9" name="Rounded Rectangle 8"/>
          <p:cNvSpPr/>
          <p:nvPr/>
        </p:nvSpPr>
        <p:spPr>
          <a:xfrm>
            <a:off x="5164935" y="1792504"/>
            <a:ext cx="1613049" cy="11908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Scripting</a:t>
            </a:r>
          </a:p>
          <a:p>
            <a:pPr algn="ctr"/>
            <a:r>
              <a:rPr lang="en-US" sz="2800" dirty="0" smtClean="0"/>
              <a:t>&amp; Exec</a:t>
            </a:r>
            <a:endParaRPr lang="en-US" sz="2800" dirty="0"/>
          </a:p>
        </p:txBody>
      </p:sp>
      <p:sp>
        <p:nvSpPr>
          <p:cNvPr id="10" name="Rounded Rectangle 9"/>
          <p:cNvSpPr/>
          <p:nvPr/>
        </p:nvSpPr>
        <p:spPr>
          <a:xfrm>
            <a:off x="7435210" y="1669894"/>
            <a:ext cx="1998031" cy="16340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Load</a:t>
            </a:r>
          </a:p>
          <a:p>
            <a:pPr algn="ctr"/>
            <a:r>
              <a:rPr lang="en-US" sz="2800" dirty="0" smtClean="0"/>
              <a:t>Generation</a:t>
            </a:r>
            <a:endParaRPr lang="en-US" sz="2800" dirty="0"/>
          </a:p>
        </p:txBody>
      </p:sp>
      <p:sp>
        <p:nvSpPr>
          <p:cNvPr id="11" name="Can 10"/>
          <p:cNvSpPr/>
          <p:nvPr/>
        </p:nvSpPr>
        <p:spPr>
          <a:xfrm>
            <a:off x="10337676" y="3608860"/>
            <a:ext cx="1339702" cy="1339425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Metrics</a:t>
            </a:r>
            <a:endParaRPr lang="en-US" sz="2800" dirty="0"/>
          </a:p>
        </p:txBody>
      </p:sp>
      <p:sp>
        <p:nvSpPr>
          <p:cNvPr id="12" name="Can 11"/>
          <p:cNvSpPr/>
          <p:nvPr/>
        </p:nvSpPr>
        <p:spPr>
          <a:xfrm>
            <a:off x="3241546" y="1769387"/>
            <a:ext cx="1581148" cy="1381915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Test Artifacts</a:t>
            </a:r>
            <a:endParaRPr lang="en-US" sz="2800" dirty="0"/>
          </a:p>
        </p:txBody>
      </p:sp>
      <p:sp>
        <p:nvSpPr>
          <p:cNvPr id="13" name="Rounded Rectangle 12"/>
          <p:cNvSpPr/>
          <p:nvPr/>
        </p:nvSpPr>
        <p:spPr>
          <a:xfrm>
            <a:off x="5858267" y="4948285"/>
            <a:ext cx="1899685" cy="13641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Reporting</a:t>
            </a:r>
            <a:endParaRPr lang="en-US" sz="2800" dirty="0"/>
          </a:p>
        </p:txBody>
      </p:sp>
      <p:sp>
        <p:nvSpPr>
          <p:cNvPr id="14" name="Rounded Rectangle 13"/>
          <p:cNvSpPr/>
          <p:nvPr/>
        </p:nvSpPr>
        <p:spPr>
          <a:xfrm>
            <a:off x="10361821" y="1769387"/>
            <a:ext cx="1212112" cy="1041991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AUT</a:t>
            </a:r>
            <a:endParaRPr lang="en-US" sz="2800" dirty="0"/>
          </a:p>
        </p:txBody>
      </p:sp>
      <p:sp>
        <p:nvSpPr>
          <p:cNvPr id="15" name="Smiley Face 14"/>
          <p:cNvSpPr/>
          <p:nvPr/>
        </p:nvSpPr>
        <p:spPr>
          <a:xfrm>
            <a:off x="391583" y="3296552"/>
            <a:ext cx="440364" cy="453527"/>
          </a:xfrm>
          <a:prstGeom prst="smileyFac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>
            <a:stCxn id="6" idx="3"/>
          </p:cNvCxnSpPr>
          <p:nvPr/>
        </p:nvCxnSpPr>
        <p:spPr>
          <a:xfrm>
            <a:off x="1644896" y="3525526"/>
            <a:ext cx="251637" cy="0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5" idx="3"/>
            <a:endCxn id="7" idx="1"/>
          </p:cNvCxnSpPr>
          <p:nvPr/>
        </p:nvCxnSpPr>
        <p:spPr>
          <a:xfrm flipV="1">
            <a:off x="2981053" y="4066033"/>
            <a:ext cx="458528" cy="3702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>
            <a:off x="9023891" y="3303979"/>
            <a:ext cx="6649" cy="990680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9023891" y="4278572"/>
            <a:ext cx="1335268" cy="16087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15" idx="2"/>
          </p:cNvCxnSpPr>
          <p:nvPr/>
        </p:nvCxnSpPr>
        <p:spPr>
          <a:xfrm flipH="1">
            <a:off x="10965659" y="2811378"/>
            <a:ext cx="2218" cy="822199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9433241" y="2312458"/>
            <a:ext cx="944971" cy="15004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2" idx="3"/>
          </p:cNvCxnSpPr>
          <p:nvPr/>
        </p:nvCxnSpPr>
        <p:spPr>
          <a:xfrm>
            <a:off x="11007527" y="4948285"/>
            <a:ext cx="0" cy="709719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8" idx="3"/>
          </p:cNvCxnSpPr>
          <p:nvPr/>
        </p:nvCxnSpPr>
        <p:spPr>
          <a:xfrm flipH="1">
            <a:off x="10079835" y="5630378"/>
            <a:ext cx="927693" cy="0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endCxn id="14" idx="3"/>
          </p:cNvCxnSpPr>
          <p:nvPr/>
        </p:nvCxnSpPr>
        <p:spPr>
          <a:xfrm flipH="1">
            <a:off x="7757952" y="5619839"/>
            <a:ext cx="508145" cy="10539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3803073" y="6025376"/>
            <a:ext cx="2055194" cy="9394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581891" y="3750080"/>
            <a:ext cx="10581" cy="1198205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16" idx="6"/>
            <a:endCxn id="6" idx="1"/>
          </p:cNvCxnSpPr>
          <p:nvPr/>
        </p:nvCxnSpPr>
        <p:spPr>
          <a:xfrm>
            <a:off x="831947" y="3523316"/>
            <a:ext cx="226386" cy="2210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831947" y="3538408"/>
            <a:ext cx="17059" cy="782447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831387" y="4306851"/>
            <a:ext cx="1094079" cy="5205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4032120" y="3150306"/>
            <a:ext cx="0" cy="213978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5831035" y="3929631"/>
            <a:ext cx="2549145" cy="28144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8380180" y="3291500"/>
            <a:ext cx="0" cy="652203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9" idx="3"/>
          </p:cNvCxnSpPr>
          <p:nvPr/>
        </p:nvCxnSpPr>
        <p:spPr>
          <a:xfrm>
            <a:off x="6777984" y="2387928"/>
            <a:ext cx="657226" cy="4919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 flipV="1">
            <a:off x="5552313" y="2983352"/>
            <a:ext cx="1820" cy="380932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581891" y="4948285"/>
            <a:ext cx="1314642" cy="1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3819253" y="5067894"/>
            <a:ext cx="2205" cy="981866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2981054" y="5080086"/>
            <a:ext cx="838199" cy="0"/>
          </a:xfrm>
          <a:prstGeom prst="line">
            <a:avLst/>
          </a:prstGeom>
          <a:ln w="41275">
            <a:solidFill>
              <a:schemeClr val="tx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Slide Number Placeholder 3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481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0" y="195818"/>
            <a:ext cx="5208270" cy="132556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solidFill>
                  <a:schemeClr val="bg1"/>
                </a:solidFill>
              </a:rPr>
              <a:t>A Simple Framework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Cloud 3"/>
          <p:cNvSpPr/>
          <p:nvPr/>
        </p:nvSpPr>
        <p:spPr>
          <a:xfrm>
            <a:off x="1371600" y="1897380"/>
            <a:ext cx="9570720" cy="4241324"/>
          </a:xfrm>
          <a:prstGeom prst="cloud">
            <a:avLst/>
          </a:prstGeom>
          <a:gradFill>
            <a:gsLst>
              <a:gs pos="0">
                <a:schemeClr val="accent1">
                  <a:hueOff val="0"/>
                  <a:satOff val="0"/>
                  <a:satMod val="103000"/>
                  <a:tint val="94000"/>
                  <a:lumMod val="0"/>
                  <a:lumOff val="100000"/>
                  <a:alpha val="0"/>
                </a:schemeClr>
              </a:gs>
              <a:gs pos="64000">
                <a:schemeClr val="accent1">
                  <a:lumMod val="40000"/>
                  <a:lumOff val="60000"/>
                  <a:alpha val="46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3909060" y="3589020"/>
            <a:ext cx="1417320" cy="1417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Jenkins</a:t>
            </a:r>
            <a:endParaRPr lang="en-US" sz="2800" dirty="0"/>
          </a:p>
        </p:txBody>
      </p:sp>
      <p:sp>
        <p:nvSpPr>
          <p:cNvPr id="6" name="Can 5"/>
          <p:cNvSpPr/>
          <p:nvPr/>
        </p:nvSpPr>
        <p:spPr>
          <a:xfrm>
            <a:off x="1371600" y="1897380"/>
            <a:ext cx="800100" cy="89154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/>
              <a:t>Git</a:t>
            </a:r>
            <a:endParaRPr lang="en-US" sz="3200" dirty="0"/>
          </a:p>
        </p:txBody>
      </p:sp>
      <p:sp>
        <p:nvSpPr>
          <p:cNvPr id="7" name="Rounded Rectangle 6"/>
          <p:cNvSpPr/>
          <p:nvPr/>
        </p:nvSpPr>
        <p:spPr>
          <a:xfrm>
            <a:off x="5897880" y="2595404"/>
            <a:ext cx="1417320" cy="1417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Jenkins</a:t>
            </a:r>
            <a:endParaRPr lang="en-US" sz="2800" dirty="0"/>
          </a:p>
        </p:txBody>
      </p:sp>
      <p:sp>
        <p:nvSpPr>
          <p:cNvPr id="8" name="Rounded Rectangle 7"/>
          <p:cNvSpPr/>
          <p:nvPr/>
        </p:nvSpPr>
        <p:spPr>
          <a:xfrm>
            <a:off x="6103620" y="2824956"/>
            <a:ext cx="1417320" cy="1417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Jmeter</a:t>
            </a:r>
            <a:endParaRPr lang="en-US" sz="2800" dirty="0"/>
          </a:p>
        </p:txBody>
      </p:sp>
      <p:sp>
        <p:nvSpPr>
          <p:cNvPr id="9" name="Rounded Rectangle 8"/>
          <p:cNvSpPr/>
          <p:nvPr/>
        </p:nvSpPr>
        <p:spPr>
          <a:xfrm>
            <a:off x="6339840" y="3100228"/>
            <a:ext cx="1417320" cy="1417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Jmeter</a:t>
            </a:r>
            <a:endParaRPr lang="en-US" sz="2800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5326380" y="4012724"/>
            <a:ext cx="777240" cy="0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2143125" y="2745502"/>
            <a:ext cx="1765935" cy="1063386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879657" y="5169852"/>
            <a:ext cx="25546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Static Servers</a:t>
            </a:r>
            <a:endParaRPr lang="en-US" sz="3200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5326380" y="4297680"/>
            <a:ext cx="1062990" cy="4604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5326380" y="3808888"/>
            <a:ext cx="571500" cy="0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763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– so you want to build a framework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09600"/>
            <a:ext cx="5825067" cy="670560"/>
          </a:xfrm>
          <a:solidFill>
            <a:schemeClr val="bg1">
              <a:alpha val="28000"/>
            </a:schemeClr>
          </a:solidFill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smtClean="0">
                <a:solidFill>
                  <a:schemeClr val="bg1"/>
                </a:solidFill>
              </a:rPr>
              <a:t>Building the Framework</a:t>
            </a:r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842379839"/>
              </p:ext>
            </p:extLst>
          </p:nvPr>
        </p:nvGraphicFramePr>
        <p:xfrm>
          <a:off x="1447800" y="2833688"/>
          <a:ext cx="4377267" cy="3291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3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007100" y="6400412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Powered by AWS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069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31"/>
          <a:stretch/>
        </p:blipFill>
        <p:spPr>
          <a:xfrm>
            <a:off x="2133600" y="4024034"/>
            <a:ext cx="10058400" cy="2742526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5083"/>
            <a:ext cx="6111240" cy="4110214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273"/>
          <a:stretch/>
        </p:blipFill>
        <p:spPr>
          <a:xfrm>
            <a:off x="6431280" y="2179320"/>
            <a:ext cx="5760720" cy="1666875"/>
          </a:xfrm>
          <a:prstGeom prst="rect">
            <a:avLst/>
          </a:prstGeom>
          <a:ln>
            <a:solidFill>
              <a:schemeClr val="bg2">
                <a:lumMod val="25000"/>
              </a:schemeClr>
            </a:solidFill>
          </a:ln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0" y="228600"/>
            <a:ext cx="6629400" cy="88130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solidFill>
                  <a:schemeClr val="bg1"/>
                </a:solidFill>
              </a:rPr>
              <a:t>Analytics and Reporting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431280" y="1464867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Jenkins Performance Plugin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364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0" y="195818"/>
            <a:ext cx="5208270" cy="99750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solidFill>
                  <a:schemeClr val="bg1"/>
                </a:solidFill>
              </a:rPr>
              <a:t>A Basic Framework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Cloud 3"/>
          <p:cNvSpPr/>
          <p:nvPr/>
        </p:nvSpPr>
        <p:spPr>
          <a:xfrm>
            <a:off x="1371600" y="1897380"/>
            <a:ext cx="9570720" cy="4241324"/>
          </a:xfrm>
          <a:prstGeom prst="cloud">
            <a:avLst/>
          </a:prstGeom>
          <a:gradFill>
            <a:gsLst>
              <a:gs pos="0">
                <a:schemeClr val="accent1">
                  <a:hueOff val="0"/>
                  <a:satOff val="0"/>
                  <a:satMod val="103000"/>
                  <a:tint val="94000"/>
                  <a:lumMod val="0"/>
                  <a:lumOff val="100000"/>
                  <a:alpha val="0"/>
                </a:schemeClr>
              </a:gs>
              <a:gs pos="64000">
                <a:schemeClr val="accent1">
                  <a:lumMod val="40000"/>
                  <a:lumOff val="60000"/>
                  <a:alpha val="46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2857500" y="3589020"/>
            <a:ext cx="1417320" cy="1417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Jenkins</a:t>
            </a:r>
            <a:endParaRPr lang="en-US" sz="2800" dirty="0"/>
          </a:p>
        </p:txBody>
      </p:sp>
      <p:sp>
        <p:nvSpPr>
          <p:cNvPr id="6" name="Can 5"/>
          <p:cNvSpPr/>
          <p:nvPr/>
        </p:nvSpPr>
        <p:spPr>
          <a:xfrm>
            <a:off x="1371600" y="1897380"/>
            <a:ext cx="800100" cy="89154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 smtClean="0"/>
              <a:t>Git</a:t>
            </a:r>
            <a:endParaRPr lang="en-US" sz="3200" dirty="0"/>
          </a:p>
        </p:txBody>
      </p:sp>
      <p:sp>
        <p:nvSpPr>
          <p:cNvPr id="7" name="Rounded Rectangle 6"/>
          <p:cNvSpPr/>
          <p:nvPr/>
        </p:nvSpPr>
        <p:spPr>
          <a:xfrm>
            <a:off x="4846320" y="2595404"/>
            <a:ext cx="1417320" cy="1417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Jenkins</a:t>
            </a:r>
            <a:endParaRPr lang="en-US" sz="2800" dirty="0"/>
          </a:p>
        </p:txBody>
      </p:sp>
      <p:sp>
        <p:nvSpPr>
          <p:cNvPr id="8" name="Rounded Rectangle 7"/>
          <p:cNvSpPr/>
          <p:nvPr/>
        </p:nvSpPr>
        <p:spPr>
          <a:xfrm>
            <a:off x="5052060" y="2824956"/>
            <a:ext cx="1417320" cy="1417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Jmeter</a:t>
            </a:r>
            <a:endParaRPr lang="en-US" sz="2800" dirty="0"/>
          </a:p>
        </p:txBody>
      </p:sp>
      <p:sp>
        <p:nvSpPr>
          <p:cNvPr id="9" name="Rounded Rectangle 8"/>
          <p:cNvSpPr/>
          <p:nvPr/>
        </p:nvSpPr>
        <p:spPr>
          <a:xfrm>
            <a:off x="5288280" y="3100228"/>
            <a:ext cx="1417320" cy="1417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Jmeter</a:t>
            </a:r>
            <a:endParaRPr lang="en-US" sz="2800" dirty="0"/>
          </a:p>
        </p:txBody>
      </p:sp>
      <p:sp>
        <p:nvSpPr>
          <p:cNvPr id="10" name="Can 9"/>
          <p:cNvSpPr/>
          <p:nvPr/>
        </p:nvSpPr>
        <p:spPr>
          <a:xfrm>
            <a:off x="7905750" y="2642076"/>
            <a:ext cx="1032510" cy="94694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ES</a:t>
            </a:r>
            <a:endParaRPr lang="en-US" sz="3200" dirty="0"/>
          </a:p>
        </p:txBody>
      </p:sp>
      <p:sp>
        <p:nvSpPr>
          <p:cNvPr id="11" name="Rounded Rectangle 10"/>
          <p:cNvSpPr/>
          <p:nvPr/>
        </p:nvSpPr>
        <p:spPr>
          <a:xfrm>
            <a:off x="7749540" y="3551158"/>
            <a:ext cx="1417320" cy="1417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smtClean="0"/>
              <a:t>Kibana</a:t>
            </a:r>
            <a:endParaRPr lang="en-US" sz="2800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4274820" y="4012724"/>
            <a:ext cx="777240" cy="0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6705600" y="3406616"/>
            <a:ext cx="1200150" cy="4604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2143125" y="2745502"/>
            <a:ext cx="765810" cy="843518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274821" y="5169852"/>
            <a:ext cx="31594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Static EC2 Servers</a:t>
            </a:r>
            <a:endParaRPr lang="en-US" sz="3200" dirty="0"/>
          </a:p>
        </p:txBody>
      </p:sp>
      <p:cxnSp>
        <p:nvCxnSpPr>
          <p:cNvPr id="16" name="Straight Arrow Connector 15"/>
          <p:cNvCxnSpPr>
            <a:stCxn id="6" idx="3"/>
          </p:cNvCxnSpPr>
          <p:nvPr/>
        </p:nvCxnSpPr>
        <p:spPr>
          <a:xfrm>
            <a:off x="4274820" y="4297680"/>
            <a:ext cx="1062990" cy="4604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274820" y="3808888"/>
            <a:ext cx="571500" cy="0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6484620" y="3022044"/>
            <a:ext cx="1482090" cy="17780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6263640" y="2826606"/>
            <a:ext cx="1703070" cy="4263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351270" y="2418834"/>
            <a:ext cx="1645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Logstash</a:t>
            </a:r>
            <a:r>
              <a:rPr lang="en-US" dirty="0" smtClean="0"/>
              <a:t>/Beats</a:t>
            </a:r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336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250"/>
          <a:stretch/>
        </p:blipFill>
        <p:spPr>
          <a:xfrm>
            <a:off x="1271954" y="1270232"/>
            <a:ext cx="10058400" cy="5548807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228600"/>
            <a:ext cx="6629400" cy="88130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solidFill>
                  <a:schemeClr val="bg1"/>
                </a:solidFill>
              </a:rPr>
              <a:t>Analytics and Reporting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32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766300" y="6408207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Powered by AWS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169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0" y="150238"/>
            <a:ext cx="6537960" cy="877668"/>
          </a:xfrm>
          <a:solidFill>
            <a:schemeClr val="accent1">
              <a:lumMod val="75000"/>
            </a:schemeClr>
          </a:solidFill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Jenkins, </a:t>
            </a:r>
            <a:r>
              <a:rPr lang="en-US" dirty="0" err="1" smtClean="0">
                <a:solidFill>
                  <a:schemeClr val="bg1"/>
                </a:solidFill>
              </a:rPr>
              <a:t>Jmeter</a:t>
            </a:r>
            <a:r>
              <a:rPr lang="en-US" dirty="0" smtClean="0">
                <a:solidFill>
                  <a:schemeClr val="bg1"/>
                </a:solidFill>
              </a:rPr>
              <a:t> to Influx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30" y="1575436"/>
            <a:ext cx="5650859" cy="43513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1153" y="1027906"/>
            <a:ext cx="6457657" cy="5596636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33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9740900" y="6396009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Powered by AWS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45690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033696"/>
            <a:ext cx="10355580" cy="582430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182880"/>
            <a:ext cx="6675120" cy="64633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</a:rPr>
              <a:t>Influx/</a:t>
            </a:r>
            <a:r>
              <a:rPr lang="en-US" sz="3600" dirty="0" err="1" smtClean="0">
                <a:solidFill>
                  <a:schemeClr val="bg1"/>
                </a:solidFill>
              </a:rPr>
              <a:t>Grafana</a:t>
            </a:r>
            <a:r>
              <a:rPr lang="en-US" sz="3600" dirty="0" smtClean="0">
                <a:solidFill>
                  <a:schemeClr val="bg1"/>
                </a:solidFill>
              </a:rPr>
              <a:t> Dashboard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34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766300" y="6408207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Powered by AWS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826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42265"/>
            <a:ext cx="4617720" cy="1006067"/>
          </a:xfrm>
        </p:spPr>
        <p:txBody>
          <a:bodyPr/>
          <a:lstStyle/>
          <a:p>
            <a:pPr algn="ctr"/>
            <a:r>
              <a:rPr lang="en-US" smtClean="0"/>
              <a:t>Dynamic Scaling</a:t>
            </a:r>
            <a:endParaRPr lang="en-US" dirty="0"/>
          </a:p>
        </p:txBody>
      </p:sp>
      <p:sp>
        <p:nvSpPr>
          <p:cNvPr id="3" name="Cloud 2"/>
          <p:cNvSpPr/>
          <p:nvPr/>
        </p:nvSpPr>
        <p:spPr>
          <a:xfrm>
            <a:off x="297180" y="1897380"/>
            <a:ext cx="11612880" cy="4960620"/>
          </a:xfrm>
          <a:prstGeom prst="cloud">
            <a:avLst/>
          </a:prstGeom>
          <a:gradFill>
            <a:gsLst>
              <a:gs pos="0">
                <a:schemeClr val="accent1">
                  <a:hueOff val="0"/>
                  <a:satOff val="0"/>
                  <a:satMod val="103000"/>
                  <a:tint val="94000"/>
                  <a:lumMod val="0"/>
                  <a:lumOff val="100000"/>
                  <a:alpha val="0"/>
                </a:schemeClr>
              </a:gs>
              <a:gs pos="64000">
                <a:schemeClr val="accent1">
                  <a:lumMod val="40000"/>
                  <a:lumOff val="60000"/>
                  <a:alpha val="46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853440" y="3880722"/>
            <a:ext cx="1417320" cy="6368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Jenkins</a:t>
            </a:r>
            <a:endParaRPr lang="en-US" sz="2800" dirty="0"/>
          </a:p>
        </p:txBody>
      </p:sp>
      <p:sp>
        <p:nvSpPr>
          <p:cNvPr id="6" name="Rounded Rectangle 5"/>
          <p:cNvSpPr/>
          <p:nvPr/>
        </p:nvSpPr>
        <p:spPr>
          <a:xfrm>
            <a:off x="4846320" y="2595404"/>
            <a:ext cx="1417320" cy="1417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Jenkins</a:t>
            </a:r>
            <a:endParaRPr lang="en-US" sz="2800" dirty="0"/>
          </a:p>
        </p:txBody>
      </p:sp>
      <p:sp>
        <p:nvSpPr>
          <p:cNvPr id="7" name="Rounded Rectangle 6"/>
          <p:cNvSpPr/>
          <p:nvPr/>
        </p:nvSpPr>
        <p:spPr>
          <a:xfrm>
            <a:off x="5052060" y="2824956"/>
            <a:ext cx="1417320" cy="1417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Jmeter</a:t>
            </a:r>
            <a:endParaRPr lang="en-US" sz="2800" dirty="0"/>
          </a:p>
        </p:txBody>
      </p:sp>
      <p:sp>
        <p:nvSpPr>
          <p:cNvPr id="8" name="Rounded Rectangle 7"/>
          <p:cNvSpPr/>
          <p:nvPr/>
        </p:nvSpPr>
        <p:spPr>
          <a:xfrm>
            <a:off x="5288280" y="3100228"/>
            <a:ext cx="1417320" cy="1417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Jmeter</a:t>
            </a:r>
            <a:endParaRPr lang="en-US" sz="2800" dirty="0"/>
          </a:p>
        </p:txBody>
      </p:sp>
      <p:sp>
        <p:nvSpPr>
          <p:cNvPr id="9" name="Can 8"/>
          <p:cNvSpPr/>
          <p:nvPr/>
        </p:nvSpPr>
        <p:spPr>
          <a:xfrm>
            <a:off x="7905750" y="2642076"/>
            <a:ext cx="1032510" cy="94694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ES</a:t>
            </a:r>
            <a:endParaRPr lang="en-US" sz="3200" dirty="0"/>
          </a:p>
        </p:txBody>
      </p:sp>
      <p:sp>
        <p:nvSpPr>
          <p:cNvPr id="10" name="Rounded Rectangle 9"/>
          <p:cNvSpPr/>
          <p:nvPr/>
        </p:nvSpPr>
        <p:spPr>
          <a:xfrm>
            <a:off x="7749540" y="3551158"/>
            <a:ext cx="1417320" cy="1417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smtClean="0"/>
              <a:t>Kibana</a:t>
            </a:r>
            <a:endParaRPr lang="en-US" sz="2800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3440430" y="3304064"/>
            <a:ext cx="1375410" cy="0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075725" y="1525035"/>
            <a:ext cx="286988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Dynamic </a:t>
            </a:r>
            <a:r>
              <a:rPr lang="en-US" sz="3200" dirty="0" err="1" smtClean="0"/>
              <a:t>Jmeter</a:t>
            </a:r>
            <a:r>
              <a:rPr lang="en-US" sz="3200" dirty="0" smtClean="0"/>
              <a:t> Machines</a:t>
            </a:r>
            <a:endParaRPr lang="en-US" sz="3200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2270760" y="4138101"/>
            <a:ext cx="363379" cy="1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6484620" y="3022044"/>
            <a:ext cx="1482090" cy="17780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6263640" y="2826606"/>
            <a:ext cx="1703070" cy="4263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2618661" y="3688784"/>
            <a:ext cx="1516380" cy="8986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 Logic</a:t>
            </a:r>
            <a:endParaRPr lang="en-US" sz="2800" dirty="0"/>
          </a:p>
        </p:txBody>
      </p:sp>
      <p:sp>
        <p:nvSpPr>
          <p:cNvPr id="23" name="TextBox 22"/>
          <p:cNvSpPr txBox="1"/>
          <p:nvPr/>
        </p:nvSpPr>
        <p:spPr>
          <a:xfrm>
            <a:off x="3520440" y="2980898"/>
            <a:ext cx="1097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Dynamic Creation</a:t>
            </a:r>
            <a:endParaRPr lang="en-US" sz="2000" dirty="0"/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6709410" y="3334841"/>
            <a:ext cx="1196340" cy="0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3469640" y="3319453"/>
            <a:ext cx="27940" cy="369331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2404734" y="4645312"/>
            <a:ext cx="24415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Spin Up Machines</a:t>
            </a:r>
          </a:p>
          <a:p>
            <a:r>
              <a:rPr lang="en-US" sz="2400" dirty="0" smtClean="0"/>
              <a:t>Distribute Scripts, Data</a:t>
            </a:r>
            <a:endParaRPr lang="en-US" sz="2400" dirty="0"/>
          </a:p>
        </p:txBody>
      </p:sp>
      <p:sp>
        <p:nvSpPr>
          <p:cNvPr id="38" name="Slide Number Placeholder 3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19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42266"/>
            <a:ext cx="4617720" cy="951314"/>
          </a:xfrm>
        </p:spPr>
        <p:txBody>
          <a:bodyPr/>
          <a:lstStyle/>
          <a:p>
            <a:pPr algn="ctr"/>
            <a:r>
              <a:rPr lang="en-US" dirty="0" smtClean="0"/>
              <a:t>Dynamic Scaling II</a:t>
            </a:r>
            <a:endParaRPr lang="en-US" dirty="0"/>
          </a:p>
        </p:txBody>
      </p:sp>
      <p:sp>
        <p:nvSpPr>
          <p:cNvPr id="3" name="Cloud 2"/>
          <p:cNvSpPr/>
          <p:nvPr/>
        </p:nvSpPr>
        <p:spPr>
          <a:xfrm>
            <a:off x="308161" y="1952133"/>
            <a:ext cx="11612880" cy="4960620"/>
          </a:xfrm>
          <a:prstGeom prst="cloud">
            <a:avLst/>
          </a:prstGeom>
          <a:gradFill>
            <a:gsLst>
              <a:gs pos="0">
                <a:schemeClr val="accent1">
                  <a:hueOff val="0"/>
                  <a:satOff val="0"/>
                  <a:satMod val="103000"/>
                  <a:tint val="94000"/>
                  <a:lumMod val="0"/>
                  <a:lumOff val="100000"/>
                  <a:alpha val="0"/>
                </a:schemeClr>
              </a:gs>
              <a:gs pos="64000">
                <a:schemeClr val="accent1">
                  <a:lumMod val="40000"/>
                  <a:lumOff val="60000"/>
                  <a:alpha val="46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853440" y="3880722"/>
            <a:ext cx="1417320" cy="6368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Jenkins</a:t>
            </a:r>
            <a:endParaRPr lang="en-US" sz="2800" dirty="0"/>
          </a:p>
        </p:txBody>
      </p:sp>
      <p:sp>
        <p:nvSpPr>
          <p:cNvPr id="8" name="Rounded Rectangle 7"/>
          <p:cNvSpPr/>
          <p:nvPr/>
        </p:nvSpPr>
        <p:spPr>
          <a:xfrm>
            <a:off x="4706806" y="3479041"/>
            <a:ext cx="948690" cy="450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9" name="Can 8"/>
          <p:cNvSpPr/>
          <p:nvPr/>
        </p:nvSpPr>
        <p:spPr>
          <a:xfrm>
            <a:off x="7905750" y="2642076"/>
            <a:ext cx="1032510" cy="94694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ES</a:t>
            </a:r>
            <a:endParaRPr lang="en-US" sz="3200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3440430" y="3304064"/>
            <a:ext cx="1375410" cy="0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796085" y="4850199"/>
            <a:ext cx="286988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Jmeter,Gatling,Artillery</a:t>
            </a:r>
            <a:r>
              <a:rPr lang="en-US" sz="3200" dirty="0" smtClean="0"/>
              <a:t> (Java)</a:t>
            </a:r>
            <a:endParaRPr lang="en-US" sz="3200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2270760" y="4138101"/>
            <a:ext cx="363379" cy="1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6484620" y="3022044"/>
            <a:ext cx="1482090" cy="17780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6263640" y="2826606"/>
            <a:ext cx="1703070" cy="4263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2618661" y="3688784"/>
            <a:ext cx="1516380" cy="8986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 Logic</a:t>
            </a:r>
            <a:endParaRPr lang="en-US" sz="2800" dirty="0"/>
          </a:p>
        </p:txBody>
      </p:sp>
      <p:sp>
        <p:nvSpPr>
          <p:cNvPr id="23" name="TextBox 22"/>
          <p:cNvSpPr txBox="1"/>
          <p:nvPr/>
        </p:nvSpPr>
        <p:spPr>
          <a:xfrm>
            <a:off x="3520440" y="2980898"/>
            <a:ext cx="1097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Call </a:t>
            </a:r>
            <a:r>
              <a:rPr lang="en-US" sz="2000" dirty="0" err="1" smtClean="0"/>
              <a:t>λ</a:t>
            </a:r>
            <a:endParaRPr lang="en-US" sz="2000" dirty="0"/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6709410" y="3334841"/>
            <a:ext cx="1196340" cy="0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3469640" y="3319453"/>
            <a:ext cx="27940" cy="369331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2404734" y="4645312"/>
            <a:ext cx="24415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Distribute Scripts, Data</a:t>
            </a:r>
            <a:endParaRPr lang="en-US" sz="2400" dirty="0"/>
          </a:p>
        </p:txBody>
      </p:sp>
      <p:sp>
        <p:nvSpPr>
          <p:cNvPr id="20" name="Rounded Rectangle 19"/>
          <p:cNvSpPr/>
          <p:nvPr/>
        </p:nvSpPr>
        <p:spPr>
          <a:xfrm>
            <a:off x="4752975" y="2930078"/>
            <a:ext cx="948690" cy="450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22" name="Rounded Rectangle 21"/>
          <p:cNvSpPr/>
          <p:nvPr/>
        </p:nvSpPr>
        <p:spPr>
          <a:xfrm>
            <a:off x="5254356" y="2610384"/>
            <a:ext cx="948690" cy="450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25" name="Rounded Rectangle 24"/>
          <p:cNvSpPr/>
          <p:nvPr/>
        </p:nvSpPr>
        <p:spPr>
          <a:xfrm>
            <a:off x="5537835" y="3010825"/>
            <a:ext cx="948690" cy="450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26" name="Rounded Rectangle 25"/>
          <p:cNvSpPr/>
          <p:nvPr/>
        </p:nvSpPr>
        <p:spPr>
          <a:xfrm>
            <a:off x="5791777" y="3290866"/>
            <a:ext cx="948690" cy="450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27" name="Rounded Rectangle 26"/>
          <p:cNvSpPr/>
          <p:nvPr/>
        </p:nvSpPr>
        <p:spPr>
          <a:xfrm>
            <a:off x="5410914" y="3712797"/>
            <a:ext cx="948690" cy="450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28" name="Rounded Rectangle 27"/>
          <p:cNvSpPr/>
          <p:nvPr/>
        </p:nvSpPr>
        <p:spPr>
          <a:xfrm>
            <a:off x="4838728" y="4085312"/>
            <a:ext cx="948690" cy="450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30" name="Rounded Rectangle 29"/>
          <p:cNvSpPr/>
          <p:nvPr/>
        </p:nvSpPr>
        <p:spPr>
          <a:xfrm>
            <a:off x="6114601" y="3865111"/>
            <a:ext cx="948690" cy="4174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31" name="Rounded Rectangle 30"/>
          <p:cNvSpPr/>
          <p:nvPr/>
        </p:nvSpPr>
        <p:spPr>
          <a:xfrm>
            <a:off x="5583078" y="4346758"/>
            <a:ext cx="948690" cy="450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36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588946" y="2374810"/>
            <a:ext cx="1316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Kinesis</a:t>
            </a:r>
            <a:endParaRPr lang="en-US" dirty="0"/>
          </a:p>
        </p:txBody>
      </p:sp>
      <p:sp>
        <p:nvSpPr>
          <p:cNvPr id="32" name="Can 31"/>
          <p:cNvSpPr/>
          <p:nvPr/>
        </p:nvSpPr>
        <p:spPr>
          <a:xfrm>
            <a:off x="9374349" y="2642076"/>
            <a:ext cx="1032510" cy="94694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S3</a:t>
            </a:r>
            <a:endParaRPr lang="en-US" sz="3200" dirty="0"/>
          </a:p>
        </p:txBody>
      </p:sp>
      <p:sp>
        <p:nvSpPr>
          <p:cNvPr id="33" name="TextBox 32"/>
          <p:cNvSpPr txBox="1"/>
          <p:nvPr/>
        </p:nvSpPr>
        <p:spPr>
          <a:xfrm>
            <a:off x="8938260" y="2921533"/>
            <a:ext cx="447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600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42265"/>
            <a:ext cx="4617720" cy="1052423"/>
          </a:xfrm>
        </p:spPr>
        <p:txBody>
          <a:bodyPr/>
          <a:lstStyle/>
          <a:p>
            <a:pPr algn="ctr"/>
            <a:r>
              <a:rPr lang="en-US" dirty="0" smtClean="0"/>
              <a:t>API’s</a:t>
            </a:r>
            <a:endParaRPr lang="en-US" dirty="0"/>
          </a:p>
        </p:txBody>
      </p:sp>
      <p:sp>
        <p:nvSpPr>
          <p:cNvPr id="3" name="Cloud 2"/>
          <p:cNvSpPr/>
          <p:nvPr/>
        </p:nvSpPr>
        <p:spPr>
          <a:xfrm>
            <a:off x="320843" y="1735252"/>
            <a:ext cx="11612880" cy="4960620"/>
          </a:xfrm>
          <a:prstGeom prst="cloud">
            <a:avLst/>
          </a:prstGeom>
          <a:gradFill>
            <a:gsLst>
              <a:gs pos="0">
                <a:schemeClr val="accent1">
                  <a:hueOff val="0"/>
                  <a:satOff val="0"/>
                  <a:satMod val="103000"/>
                  <a:tint val="94000"/>
                  <a:lumMod val="0"/>
                  <a:lumOff val="100000"/>
                  <a:alpha val="0"/>
                </a:schemeClr>
              </a:gs>
              <a:gs pos="64000">
                <a:schemeClr val="accent1">
                  <a:lumMod val="40000"/>
                  <a:lumOff val="60000"/>
                  <a:alpha val="46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API’s</a:t>
            </a:r>
          </a:p>
        </p:txBody>
      </p:sp>
      <p:sp>
        <p:nvSpPr>
          <p:cNvPr id="9" name="Can 8"/>
          <p:cNvSpPr/>
          <p:nvPr/>
        </p:nvSpPr>
        <p:spPr>
          <a:xfrm>
            <a:off x="8867041" y="2642076"/>
            <a:ext cx="1032510" cy="94694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ES</a:t>
            </a:r>
            <a:endParaRPr lang="en-US" sz="3200" dirty="0"/>
          </a:p>
        </p:txBody>
      </p:sp>
      <p:sp>
        <p:nvSpPr>
          <p:cNvPr id="10" name="Rounded Rectangle 9"/>
          <p:cNvSpPr/>
          <p:nvPr/>
        </p:nvSpPr>
        <p:spPr>
          <a:xfrm>
            <a:off x="8593600" y="3551158"/>
            <a:ext cx="1417320" cy="14173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smtClean="0"/>
              <a:t>Kibana</a:t>
            </a:r>
            <a:endParaRPr lang="en-US" sz="2800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4141031" y="3350197"/>
            <a:ext cx="1492415" cy="6247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6484620" y="3022044"/>
            <a:ext cx="2382421" cy="27802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6263640" y="2804572"/>
            <a:ext cx="2603401" cy="22034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6709410" y="3325666"/>
            <a:ext cx="2157631" cy="9175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Slide Number Placeholder 3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37</a:t>
            </a:fld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1665264" y="2927929"/>
            <a:ext cx="811236" cy="27964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API</a:t>
            </a:r>
          </a:p>
          <a:p>
            <a:pPr algn="ctr"/>
            <a:r>
              <a:rPr lang="en-US" sz="2800" dirty="0" smtClean="0"/>
              <a:t>GW</a:t>
            </a:r>
            <a:endParaRPr lang="en-US" sz="2800" dirty="0"/>
          </a:p>
        </p:txBody>
      </p:sp>
      <p:sp>
        <p:nvSpPr>
          <p:cNvPr id="30" name="Rounded Rectangle 29"/>
          <p:cNvSpPr/>
          <p:nvPr/>
        </p:nvSpPr>
        <p:spPr>
          <a:xfrm>
            <a:off x="3018253" y="3380738"/>
            <a:ext cx="948690" cy="450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31" name="Rounded Rectangle 30"/>
          <p:cNvSpPr/>
          <p:nvPr/>
        </p:nvSpPr>
        <p:spPr>
          <a:xfrm>
            <a:off x="3767087" y="2673627"/>
            <a:ext cx="948690" cy="450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32" name="Rounded Rectangle 31"/>
          <p:cNvSpPr/>
          <p:nvPr/>
        </p:nvSpPr>
        <p:spPr>
          <a:xfrm>
            <a:off x="3096916" y="2537796"/>
            <a:ext cx="948690" cy="450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33" name="Rounded Rectangle 32"/>
          <p:cNvSpPr/>
          <p:nvPr/>
        </p:nvSpPr>
        <p:spPr>
          <a:xfrm>
            <a:off x="3380395" y="2938237"/>
            <a:ext cx="948690" cy="450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34" name="Rounded Rectangle 33"/>
          <p:cNvSpPr/>
          <p:nvPr/>
        </p:nvSpPr>
        <p:spPr>
          <a:xfrm>
            <a:off x="3634337" y="3218278"/>
            <a:ext cx="948690" cy="450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35" name="Rounded Rectangle 34"/>
          <p:cNvSpPr/>
          <p:nvPr/>
        </p:nvSpPr>
        <p:spPr>
          <a:xfrm>
            <a:off x="3505383" y="3638283"/>
            <a:ext cx="948690" cy="450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37" name="Rounded Rectangle 36"/>
          <p:cNvSpPr/>
          <p:nvPr/>
        </p:nvSpPr>
        <p:spPr>
          <a:xfrm>
            <a:off x="4121467" y="3512893"/>
            <a:ext cx="948690" cy="4174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39" name="Rounded Rectangle 38"/>
          <p:cNvSpPr/>
          <p:nvPr/>
        </p:nvSpPr>
        <p:spPr>
          <a:xfrm>
            <a:off x="3026931" y="3975646"/>
            <a:ext cx="948690" cy="450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40" name="Rounded Rectangle 39"/>
          <p:cNvSpPr/>
          <p:nvPr/>
        </p:nvSpPr>
        <p:spPr>
          <a:xfrm>
            <a:off x="5789295" y="3573519"/>
            <a:ext cx="948690" cy="450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41" name="Rounded Rectangle 40"/>
          <p:cNvSpPr/>
          <p:nvPr/>
        </p:nvSpPr>
        <p:spPr>
          <a:xfrm>
            <a:off x="5526449" y="3020794"/>
            <a:ext cx="948690" cy="450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42" name="Rounded Rectangle 41"/>
          <p:cNvSpPr/>
          <p:nvPr/>
        </p:nvSpPr>
        <p:spPr>
          <a:xfrm>
            <a:off x="5652938" y="2610384"/>
            <a:ext cx="948690" cy="450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43" name="Rounded Rectangle 42"/>
          <p:cNvSpPr/>
          <p:nvPr/>
        </p:nvSpPr>
        <p:spPr>
          <a:xfrm>
            <a:off x="5936417" y="3010825"/>
            <a:ext cx="948690" cy="450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44" name="Rounded Rectangle 43"/>
          <p:cNvSpPr/>
          <p:nvPr/>
        </p:nvSpPr>
        <p:spPr>
          <a:xfrm>
            <a:off x="6190359" y="3290866"/>
            <a:ext cx="948690" cy="450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45" name="Rounded Rectangle 44"/>
          <p:cNvSpPr/>
          <p:nvPr/>
        </p:nvSpPr>
        <p:spPr>
          <a:xfrm>
            <a:off x="6910798" y="3287428"/>
            <a:ext cx="948690" cy="450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sp>
        <p:nvSpPr>
          <p:cNvPr id="46" name="Rounded Rectangle 45"/>
          <p:cNvSpPr/>
          <p:nvPr/>
        </p:nvSpPr>
        <p:spPr>
          <a:xfrm>
            <a:off x="6513183" y="3865111"/>
            <a:ext cx="948690" cy="4174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λ</a:t>
            </a:r>
            <a:endParaRPr lang="en-US" sz="2800" dirty="0"/>
          </a:p>
        </p:txBody>
      </p:sp>
      <p:cxnSp>
        <p:nvCxnSpPr>
          <p:cNvPr id="48" name="Straight Arrow Connector 47"/>
          <p:cNvCxnSpPr>
            <a:endCxn id="30" idx="1"/>
          </p:cNvCxnSpPr>
          <p:nvPr/>
        </p:nvCxnSpPr>
        <p:spPr>
          <a:xfrm>
            <a:off x="2476500" y="3606203"/>
            <a:ext cx="541753" cy="0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6167742" y="4481511"/>
            <a:ext cx="148611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Gatling</a:t>
            </a:r>
          </a:p>
          <a:p>
            <a:r>
              <a:rPr lang="en-US" sz="3200" dirty="0" err="1" smtClean="0"/>
              <a:t>Jmeter</a:t>
            </a:r>
            <a:endParaRPr lang="en-US" sz="3200" dirty="0"/>
          </a:p>
        </p:txBody>
      </p:sp>
      <p:sp>
        <p:nvSpPr>
          <p:cNvPr id="52" name="TextBox 51"/>
          <p:cNvSpPr txBox="1"/>
          <p:nvPr/>
        </p:nvSpPr>
        <p:spPr>
          <a:xfrm>
            <a:off x="3187995" y="4584737"/>
            <a:ext cx="14861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API’s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59305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42265"/>
            <a:ext cx="7040880" cy="1035649"/>
          </a:xfrm>
          <a:solidFill>
            <a:schemeClr val="accent1">
              <a:lumMod val="75000"/>
              <a:alpha val="60000"/>
            </a:schemeClr>
          </a:solidFill>
        </p:spPr>
        <p:txBody>
          <a:bodyPr/>
          <a:lstStyle/>
          <a:p>
            <a:pPr algn="ctr"/>
            <a:r>
              <a:rPr lang="en-US" smtClean="0"/>
              <a:t>Custom Analytics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38</a:t>
            </a:fld>
            <a:endParaRPr lang="en-US"/>
          </a:p>
        </p:txBody>
      </p:sp>
      <p:sp>
        <p:nvSpPr>
          <p:cNvPr id="4" name="Can 3"/>
          <p:cNvSpPr/>
          <p:nvPr/>
        </p:nvSpPr>
        <p:spPr>
          <a:xfrm>
            <a:off x="706984" y="4338443"/>
            <a:ext cx="829514" cy="71425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ES</a:t>
            </a:r>
            <a:endParaRPr lang="en-US" sz="3200" dirty="0"/>
          </a:p>
        </p:txBody>
      </p:sp>
      <p:sp>
        <p:nvSpPr>
          <p:cNvPr id="5" name="Rounded Rectangle 4"/>
          <p:cNvSpPr/>
          <p:nvPr/>
        </p:nvSpPr>
        <p:spPr>
          <a:xfrm>
            <a:off x="2024777" y="3687410"/>
            <a:ext cx="1669047" cy="14239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R</a:t>
            </a:r>
            <a:endParaRPr lang="en-US" sz="4000" dirty="0"/>
          </a:p>
        </p:txBody>
      </p:sp>
      <p:sp>
        <p:nvSpPr>
          <p:cNvPr id="6" name="Rounded Rectangle 5"/>
          <p:cNvSpPr/>
          <p:nvPr/>
        </p:nvSpPr>
        <p:spPr>
          <a:xfrm>
            <a:off x="1939204" y="1791781"/>
            <a:ext cx="1840191" cy="15033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Tableau</a:t>
            </a:r>
            <a:endParaRPr lang="en-US" sz="2800" dirty="0"/>
          </a:p>
        </p:txBody>
      </p:sp>
      <p:sp>
        <p:nvSpPr>
          <p:cNvPr id="7" name="Rounded Rectangle 6"/>
          <p:cNvSpPr/>
          <p:nvPr/>
        </p:nvSpPr>
        <p:spPr>
          <a:xfrm>
            <a:off x="1983634" y="5546122"/>
            <a:ext cx="1417320" cy="63682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Jenkins</a:t>
            </a:r>
            <a:endParaRPr lang="en-US" sz="2800" dirty="0"/>
          </a:p>
        </p:txBody>
      </p:sp>
      <p:cxnSp>
        <p:nvCxnSpPr>
          <p:cNvPr id="8" name="Straight Arrow Connector 7"/>
          <p:cNvCxnSpPr>
            <a:stCxn id="5" idx="0"/>
          </p:cNvCxnSpPr>
          <p:nvPr/>
        </p:nvCxnSpPr>
        <p:spPr>
          <a:xfrm flipH="1" flipV="1">
            <a:off x="2859300" y="3347362"/>
            <a:ext cx="1" cy="340048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536498" y="4695569"/>
            <a:ext cx="517357" cy="17079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712865" y="5119908"/>
            <a:ext cx="0" cy="426214"/>
          </a:xfrm>
          <a:prstGeom prst="straightConnector1">
            <a:avLst/>
          </a:prstGeom>
          <a:ln w="5080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355" y="1118158"/>
            <a:ext cx="6877126" cy="555101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766300" y="6408207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Powered by AWS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5864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42265"/>
            <a:ext cx="4618892" cy="1325563"/>
          </a:xfrm>
        </p:spPr>
        <p:txBody>
          <a:bodyPr/>
          <a:lstStyle/>
          <a:p>
            <a:pPr algn="r"/>
            <a:r>
              <a:rPr lang="en-US" dirty="0" smtClean="0"/>
              <a:t>Hands On Training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39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48862" y="1992923"/>
            <a:ext cx="801858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Spin up AWS Resources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Install Elastic  Search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Install </a:t>
            </a:r>
            <a:r>
              <a:rPr lang="en-US" sz="2800" dirty="0" err="1" smtClean="0"/>
              <a:t>Kibana</a:t>
            </a:r>
            <a:endParaRPr lang="en-US" sz="28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Install </a:t>
            </a:r>
            <a:r>
              <a:rPr lang="en-US" sz="2800" dirty="0" err="1" smtClean="0"/>
              <a:t>Jmeter</a:t>
            </a:r>
            <a:endParaRPr lang="en-US" sz="28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Install </a:t>
            </a:r>
            <a:r>
              <a:rPr lang="en-US" sz="2800" dirty="0" err="1" smtClean="0"/>
              <a:t>Logstash</a:t>
            </a:r>
            <a:endParaRPr lang="en-US" sz="28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Write  </a:t>
            </a:r>
            <a:r>
              <a:rPr lang="en-US" sz="2800" dirty="0" err="1" smtClean="0"/>
              <a:t>jmeter</a:t>
            </a:r>
            <a:r>
              <a:rPr lang="en-US" sz="2800" dirty="0" smtClean="0"/>
              <a:t> script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Create </a:t>
            </a:r>
            <a:r>
              <a:rPr lang="en-US" sz="2800" dirty="0" err="1" smtClean="0"/>
              <a:t>Kibana</a:t>
            </a:r>
            <a:r>
              <a:rPr lang="en-US" sz="2800" dirty="0" smtClean="0"/>
              <a:t> Dashboards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Monitor Test in </a:t>
            </a:r>
            <a:r>
              <a:rPr lang="en-US" sz="2800" dirty="0" err="1" smtClean="0"/>
              <a:t>Kibana</a:t>
            </a:r>
            <a:r>
              <a:rPr lang="en-US" sz="2800" dirty="0" smtClean="0"/>
              <a:t> and </a:t>
            </a:r>
            <a:r>
              <a:rPr lang="en-US" sz="2800" dirty="0" err="1" smtClean="0"/>
              <a:t>Dynatrace</a:t>
            </a:r>
            <a:endParaRPr lang="en-US" sz="2800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829907" y="5728908"/>
            <a:ext cx="24618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Let’s do it!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89620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1710" y="-32383"/>
            <a:ext cx="7370290" cy="1325563"/>
          </a:xfrm>
          <a:solidFill>
            <a:schemeClr val="accent1">
              <a:lumMod val="75000"/>
            </a:schemeClr>
          </a:solidFill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Why </a:t>
            </a:r>
            <a:r>
              <a:rPr lang="en-US" dirty="0">
                <a:solidFill>
                  <a:schemeClr val="bg1"/>
                </a:solidFill>
              </a:rPr>
              <a:t>b</a:t>
            </a:r>
            <a:r>
              <a:rPr lang="en-US" dirty="0" smtClean="0">
                <a:solidFill>
                  <a:schemeClr val="bg1"/>
                </a:solidFill>
              </a:rPr>
              <a:t>uild a framework?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69"/>
          <a:stretch/>
        </p:blipFill>
        <p:spPr>
          <a:xfrm>
            <a:off x="-3177" y="0"/>
            <a:ext cx="481965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2557" y="1500188"/>
            <a:ext cx="2686051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 smtClean="0"/>
              <a:t>Cost </a:t>
            </a:r>
          </a:p>
          <a:p>
            <a:pPr marL="0" indent="0">
              <a:buNone/>
            </a:pPr>
            <a:endParaRPr lang="en-US" sz="4000" dirty="0" smtClean="0"/>
          </a:p>
          <a:p>
            <a:pPr marL="0" indent="0">
              <a:buNone/>
            </a:pPr>
            <a:r>
              <a:rPr lang="en-US" sz="4000" dirty="0" smtClean="0"/>
              <a:t>Capabilities</a:t>
            </a:r>
          </a:p>
          <a:p>
            <a:pPr marL="0" indent="0">
              <a:buNone/>
            </a:pPr>
            <a:endParaRPr lang="en-US" sz="4000" dirty="0" smtClean="0"/>
          </a:p>
          <a:p>
            <a:pPr marL="0" indent="0">
              <a:buNone/>
            </a:pPr>
            <a:r>
              <a:rPr lang="en-US" sz="4000" dirty="0" smtClean="0"/>
              <a:t>Control 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 smtClean="0"/>
              <a:t>Challenge</a:t>
            </a:r>
            <a:endParaRPr lang="en-US" sz="4000" dirty="0"/>
          </a:p>
        </p:txBody>
      </p:sp>
      <p:grpSp>
        <p:nvGrpSpPr>
          <p:cNvPr id="16" name="Group 15"/>
          <p:cNvGrpSpPr/>
          <p:nvPr/>
        </p:nvGrpSpPr>
        <p:grpSpPr>
          <a:xfrm>
            <a:off x="5683249" y="1514478"/>
            <a:ext cx="660400" cy="508000"/>
            <a:chOff x="7645401" y="2620963"/>
            <a:chExt cx="660400" cy="508000"/>
          </a:xfrm>
        </p:grpSpPr>
        <p:sp>
          <p:nvSpPr>
            <p:cNvPr id="17" name="Line 94"/>
            <p:cNvSpPr>
              <a:spLocks noChangeShapeType="1"/>
            </p:cNvSpPr>
            <p:nvPr/>
          </p:nvSpPr>
          <p:spPr bwMode="auto">
            <a:xfrm>
              <a:off x="7874001" y="2659063"/>
              <a:ext cx="0" cy="409575"/>
            </a:xfrm>
            <a:prstGeom prst="line">
              <a:avLst/>
            </a:pr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Line 95"/>
            <p:cNvSpPr>
              <a:spLocks noChangeShapeType="1"/>
            </p:cNvSpPr>
            <p:nvPr/>
          </p:nvSpPr>
          <p:spPr bwMode="auto">
            <a:xfrm flipV="1">
              <a:off x="7645401" y="2659063"/>
              <a:ext cx="0" cy="412750"/>
            </a:xfrm>
            <a:prstGeom prst="line">
              <a:avLst/>
            </a:pr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96"/>
            <p:cNvSpPr>
              <a:spLocks/>
            </p:cNvSpPr>
            <p:nvPr/>
          </p:nvSpPr>
          <p:spPr bwMode="auto">
            <a:xfrm>
              <a:off x="7645401" y="3060700"/>
              <a:ext cx="228600" cy="41275"/>
            </a:xfrm>
            <a:custGeom>
              <a:avLst/>
              <a:gdLst>
                <a:gd name="T0" fmla="*/ 61 w 61"/>
                <a:gd name="T1" fmla="*/ 0 h 11"/>
                <a:gd name="T2" fmla="*/ 61 w 61"/>
                <a:gd name="T3" fmla="*/ 2 h 11"/>
                <a:gd name="T4" fmla="*/ 31 w 61"/>
                <a:gd name="T5" fmla="*/ 11 h 11"/>
                <a:gd name="T6" fmla="*/ 0 w 61"/>
                <a:gd name="T7" fmla="*/ 2 h 11"/>
                <a:gd name="T8" fmla="*/ 0 w 61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11">
                  <a:moveTo>
                    <a:pt x="61" y="0"/>
                  </a:moveTo>
                  <a:cubicBezTo>
                    <a:pt x="61" y="1"/>
                    <a:pt x="61" y="2"/>
                    <a:pt x="61" y="2"/>
                  </a:cubicBezTo>
                  <a:cubicBezTo>
                    <a:pt x="61" y="7"/>
                    <a:pt x="47" y="11"/>
                    <a:pt x="31" y="11"/>
                  </a:cubicBezTo>
                  <a:cubicBezTo>
                    <a:pt x="14" y="11"/>
                    <a:pt x="0" y="7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</a:path>
              </a:pathLst>
            </a:cu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Oval 97"/>
            <p:cNvSpPr>
              <a:spLocks noChangeArrowheads="1"/>
            </p:cNvSpPr>
            <p:nvPr/>
          </p:nvSpPr>
          <p:spPr bwMode="auto">
            <a:xfrm>
              <a:off x="7645401" y="2620963"/>
              <a:ext cx="228600" cy="71438"/>
            </a:xfrm>
            <a:prstGeom prst="ellipse">
              <a:avLst/>
            </a:pr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8"/>
            <p:cNvSpPr>
              <a:spLocks/>
            </p:cNvSpPr>
            <p:nvPr/>
          </p:nvSpPr>
          <p:spPr bwMode="auto">
            <a:xfrm>
              <a:off x="7645401" y="2719388"/>
              <a:ext cx="228600" cy="33338"/>
            </a:xfrm>
            <a:custGeom>
              <a:avLst/>
              <a:gdLst>
                <a:gd name="T0" fmla="*/ 61 w 61"/>
                <a:gd name="T1" fmla="*/ 0 h 9"/>
                <a:gd name="T2" fmla="*/ 31 w 61"/>
                <a:gd name="T3" fmla="*/ 9 h 9"/>
                <a:gd name="T4" fmla="*/ 0 w 61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1" h="9">
                  <a:moveTo>
                    <a:pt x="61" y="0"/>
                  </a:moveTo>
                  <a:cubicBezTo>
                    <a:pt x="61" y="5"/>
                    <a:pt x="47" y="9"/>
                    <a:pt x="31" y="9"/>
                  </a:cubicBezTo>
                  <a:cubicBezTo>
                    <a:pt x="14" y="9"/>
                    <a:pt x="0" y="5"/>
                    <a:pt x="0" y="0"/>
                  </a:cubicBezTo>
                </a:path>
              </a:pathLst>
            </a:cu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99"/>
            <p:cNvSpPr>
              <a:spLocks/>
            </p:cNvSpPr>
            <p:nvPr/>
          </p:nvSpPr>
          <p:spPr bwMode="auto">
            <a:xfrm>
              <a:off x="7645401" y="2779713"/>
              <a:ext cx="228600" cy="33338"/>
            </a:xfrm>
            <a:custGeom>
              <a:avLst/>
              <a:gdLst>
                <a:gd name="T0" fmla="*/ 61 w 61"/>
                <a:gd name="T1" fmla="*/ 0 h 9"/>
                <a:gd name="T2" fmla="*/ 31 w 61"/>
                <a:gd name="T3" fmla="*/ 9 h 9"/>
                <a:gd name="T4" fmla="*/ 0 w 61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1" h="9">
                  <a:moveTo>
                    <a:pt x="61" y="0"/>
                  </a:moveTo>
                  <a:cubicBezTo>
                    <a:pt x="61" y="5"/>
                    <a:pt x="47" y="9"/>
                    <a:pt x="31" y="9"/>
                  </a:cubicBezTo>
                  <a:cubicBezTo>
                    <a:pt x="14" y="9"/>
                    <a:pt x="0" y="5"/>
                    <a:pt x="0" y="0"/>
                  </a:cubicBezTo>
                </a:path>
              </a:pathLst>
            </a:cu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00"/>
            <p:cNvSpPr>
              <a:spLocks/>
            </p:cNvSpPr>
            <p:nvPr/>
          </p:nvSpPr>
          <p:spPr bwMode="auto">
            <a:xfrm>
              <a:off x="7645401" y="2838450"/>
              <a:ext cx="228600" cy="34925"/>
            </a:xfrm>
            <a:custGeom>
              <a:avLst/>
              <a:gdLst>
                <a:gd name="T0" fmla="*/ 61 w 61"/>
                <a:gd name="T1" fmla="*/ 0 h 9"/>
                <a:gd name="T2" fmla="*/ 31 w 61"/>
                <a:gd name="T3" fmla="*/ 9 h 9"/>
                <a:gd name="T4" fmla="*/ 0 w 61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1" h="9">
                  <a:moveTo>
                    <a:pt x="61" y="0"/>
                  </a:moveTo>
                  <a:cubicBezTo>
                    <a:pt x="61" y="5"/>
                    <a:pt x="47" y="9"/>
                    <a:pt x="31" y="9"/>
                  </a:cubicBezTo>
                  <a:cubicBezTo>
                    <a:pt x="14" y="9"/>
                    <a:pt x="0" y="5"/>
                    <a:pt x="0" y="0"/>
                  </a:cubicBezTo>
                </a:path>
              </a:pathLst>
            </a:cu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01"/>
            <p:cNvSpPr>
              <a:spLocks/>
            </p:cNvSpPr>
            <p:nvPr/>
          </p:nvSpPr>
          <p:spPr bwMode="auto">
            <a:xfrm>
              <a:off x="7645401" y="2895600"/>
              <a:ext cx="228600" cy="33338"/>
            </a:xfrm>
            <a:custGeom>
              <a:avLst/>
              <a:gdLst>
                <a:gd name="T0" fmla="*/ 61 w 61"/>
                <a:gd name="T1" fmla="*/ 0 h 9"/>
                <a:gd name="T2" fmla="*/ 31 w 61"/>
                <a:gd name="T3" fmla="*/ 9 h 9"/>
                <a:gd name="T4" fmla="*/ 0 w 61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1" h="9">
                  <a:moveTo>
                    <a:pt x="61" y="0"/>
                  </a:moveTo>
                  <a:cubicBezTo>
                    <a:pt x="61" y="5"/>
                    <a:pt x="47" y="9"/>
                    <a:pt x="31" y="9"/>
                  </a:cubicBezTo>
                  <a:cubicBezTo>
                    <a:pt x="14" y="9"/>
                    <a:pt x="0" y="5"/>
                    <a:pt x="0" y="0"/>
                  </a:cubicBezTo>
                </a:path>
              </a:pathLst>
            </a:cu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02"/>
            <p:cNvSpPr>
              <a:spLocks/>
            </p:cNvSpPr>
            <p:nvPr/>
          </p:nvSpPr>
          <p:spPr bwMode="auto">
            <a:xfrm>
              <a:off x="7645401" y="2955925"/>
              <a:ext cx="228600" cy="33338"/>
            </a:xfrm>
            <a:custGeom>
              <a:avLst/>
              <a:gdLst>
                <a:gd name="T0" fmla="*/ 61 w 61"/>
                <a:gd name="T1" fmla="*/ 0 h 9"/>
                <a:gd name="T2" fmla="*/ 31 w 61"/>
                <a:gd name="T3" fmla="*/ 9 h 9"/>
                <a:gd name="T4" fmla="*/ 0 w 61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1" h="9">
                  <a:moveTo>
                    <a:pt x="61" y="0"/>
                  </a:moveTo>
                  <a:cubicBezTo>
                    <a:pt x="61" y="5"/>
                    <a:pt x="47" y="9"/>
                    <a:pt x="31" y="9"/>
                  </a:cubicBezTo>
                  <a:cubicBezTo>
                    <a:pt x="14" y="9"/>
                    <a:pt x="0" y="5"/>
                    <a:pt x="0" y="0"/>
                  </a:cubicBezTo>
                </a:path>
              </a:pathLst>
            </a:cu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03"/>
            <p:cNvSpPr>
              <a:spLocks/>
            </p:cNvSpPr>
            <p:nvPr/>
          </p:nvSpPr>
          <p:spPr bwMode="auto">
            <a:xfrm>
              <a:off x="7645401" y="3011488"/>
              <a:ext cx="228600" cy="34925"/>
            </a:xfrm>
            <a:custGeom>
              <a:avLst/>
              <a:gdLst>
                <a:gd name="T0" fmla="*/ 61 w 61"/>
                <a:gd name="T1" fmla="*/ 0 h 9"/>
                <a:gd name="T2" fmla="*/ 31 w 61"/>
                <a:gd name="T3" fmla="*/ 9 h 9"/>
                <a:gd name="T4" fmla="*/ 0 w 61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1" h="9">
                  <a:moveTo>
                    <a:pt x="61" y="0"/>
                  </a:moveTo>
                  <a:cubicBezTo>
                    <a:pt x="61" y="5"/>
                    <a:pt x="47" y="9"/>
                    <a:pt x="31" y="9"/>
                  </a:cubicBezTo>
                  <a:cubicBezTo>
                    <a:pt x="14" y="9"/>
                    <a:pt x="0" y="5"/>
                    <a:pt x="0" y="0"/>
                  </a:cubicBezTo>
                </a:path>
              </a:pathLst>
            </a:cu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Line 104"/>
            <p:cNvSpPr>
              <a:spLocks noChangeShapeType="1"/>
            </p:cNvSpPr>
            <p:nvPr/>
          </p:nvSpPr>
          <p:spPr bwMode="auto">
            <a:xfrm>
              <a:off x="8305801" y="2978150"/>
              <a:ext cx="0" cy="115888"/>
            </a:xfrm>
            <a:prstGeom prst="line">
              <a:avLst/>
            </a:pr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Line 105"/>
            <p:cNvSpPr>
              <a:spLocks noChangeShapeType="1"/>
            </p:cNvSpPr>
            <p:nvPr/>
          </p:nvSpPr>
          <p:spPr bwMode="auto">
            <a:xfrm flipV="1">
              <a:off x="8077201" y="2986088"/>
              <a:ext cx="0" cy="115888"/>
            </a:xfrm>
            <a:prstGeom prst="line">
              <a:avLst/>
            </a:pr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06"/>
            <p:cNvSpPr>
              <a:spLocks/>
            </p:cNvSpPr>
            <p:nvPr/>
          </p:nvSpPr>
          <p:spPr bwMode="auto">
            <a:xfrm>
              <a:off x="8077201" y="3087688"/>
              <a:ext cx="228600" cy="41275"/>
            </a:xfrm>
            <a:custGeom>
              <a:avLst/>
              <a:gdLst>
                <a:gd name="T0" fmla="*/ 60 w 61"/>
                <a:gd name="T1" fmla="*/ 0 h 11"/>
                <a:gd name="T2" fmla="*/ 61 w 61"/>
                <a:gd name="T3" fmla="*/ 2 h 11"/>
                <a:gd name="T4" fmla="*/ 30 w 61"/>
                <a:gd name="T5" fmla="*/ 11 h 11"/>
                <a:gd name="T6" fmla="*/ 0 w 61"/>
                <a:gd name="T7" fmla="*/ 2 h 11"/>
                <a:gd name="T8" fmla="*/ 0 w 61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11">
                  <a:moveTo>
                    <a:pt x="60" y="0"/>
                  </a:moveTo>
                  <a:cubicBezTo>
                    <a:pt x="61" y="0"/>
                    <a:pt x="61" y="1"/>
                    <a:pt x="61" y="2"/>
                  </a:cubicBezTo>
                  <a:cubicBezTo>
                    <a:pt x="61" y="7"/>
                    <a:pt x="47" y="11"/>
                    <a:pt x="30" y="11"/>
                  </a:cubicBezTo>
                  <a:cubicBezTo>
                    <a:pt x="14" y="11"/>
                    <a:pt x="0" y="7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</a:path>
              </a:pathLst>
            </a:cu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Oval 107"/>
            <p:cNvSpPr>
              <a:spLocks noChangeArrowheads="1"/>
            </p:cNvSpPr>
            <p:nvPr/>
          </p:nvSpPr>
          <p:spPr bwMode="auto">
            <a:xfrm>
              <a:off x="8077201" y="2944813"/>
              <a:ext cx="228600" cy="66675"/>
            </a:xfrm>
            <a:prstGeom prst="ellipse">
              <a:avLst/>
            </a:pr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08"/>
            <p:cNvSpPr>
              <a:spLocks/>
            </p:cNvSpPr>
            <p:nvPr/>
          </p:nvSpPr>
          <p:spPr bwMode="auto">
            <a:xfrm>
              <a:off x="8077201" y="3030538"/>
              <a:ext cx="228600" cy="38100"/>
            </a:xfrm>
            <a:custGeom>
              <a:avLst/>
              <a:gdLst>
                <a:gd name="T0" fmla="*/ 61 w 61"/>
                <a:gd name="T1" fmla="*/ 0 h 10"/>
                <a:gd name="T2" fmla="*/ 30 w 61"/>
                <a:gd name="T3" fmla="*/ 10 h 10"/>
                <a:gd name="T4" fmla="*/ 0 w 61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1" h="10">
                  <a:moveTo>
                    <a:pt x="61" y="0"/>
                  </a:moveTo>
                  <a:cubicBezTo>
                    <a:pt x="61" y="6"/>
                    <a:pt x="47" y="10"/>
                    <a:pt x="30" y="10"/>
                  </a:cubicBezTo>
                  <a:cubicBezTo>
                    <a:pt x="14" y="10"/>
                    <a:pt x="0" y="6"/>
                    <a:pt x="0" y="0"/>
                  </a:cubicBezTo>
                </a:path>
              </a:pathLst>
            </a:cu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Line 109"/>
            <p:cNvSpPr>
              <a:spLocks noChangeShapeType="1"/>
            </p:cNvSpPr>
            <p:nvPr/>
          </p:nvSpPr>
          <p:spPr bwMode="auto">
            <a:xfrm>
              <a:off x="8035926" y="2767013"/>
              <a:ext cx="0" cy="233363"/>
            </a:xfrm>
            <a:prstGeom prst="line">
              <a:avLst/>
            </a:pr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10"/>
            <p:cNvSpPr>
              <a:spLocks/>
            </p:cNvSpPr>
            <p:nvPr/>
          </p:nvSpPr>
          <p:spPr bwMode="auto">
            <a:xfrm>
              <a:off x="7877176" y="2997200"/>
              <a:ext cx="184150" cy="41275"/>
            </a:xfrm>
            <a:custGeom>
              <a:avLst/>
              <a:gdLst>
                <a:gd name="T0" fmla="*/ 41 w 49"/>
                <a:gd name="T1" fmla="*/ 0 h 11"/>
                <a:gd name="T2" fmla="*/ 0 w 49"/>
                <a:gd name="T3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9" h="11">
                  <a:moveTo>
                    <a:pt x="41" y="0"/>
                  </a:moveTo>
                  <a:cubicBezTo>
                    <a:pt x="49" y="11"/>
                    <a:pt x="5" y="11"/>
                    <a:pt x="0" y="10"/>
                  </a:cubicBezTo>
                </a:path>
              </a:pathLst>
            </a:cu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11"/>
            <p:cNvSpPr>
              <a:spLocks/>
            </p:cNvSpPr>
            <p:nvPr/>
          </p:nvSpPr>
          <p:spPr bwMode="auto">
            <a:xfrm>
              <a:off x="7870826" y="2730500"/>
              <a:ext cx="165100" cy="71438"/>
            </a:xfrm>
            <a:custGeom>
              <a:avLst/>
              <a:gdLst>
                <a:gd name="T0" fmla="*/ 13 w 44"/>
                <a:gd name="T1" fmla="*/ 0 h 19"/>
                <a:gd name="T2" fmla="*/ 0 w 44"/>
                <a:gd name="T3" fmla="*/ 1 h 19"/>
                <a:gd name="T4" fmla="*/ 0 w 44"/>
                <a:gd name="T5" fmla="*/ 18 h 19"/>
                <a:gd name="T6" fmla="*/ 13 w 44"/>
                <a:gd name="T7" fmla="*/ 19 h 19"/>
                <a:gd name="T8" fmla="*/ 44 w 44"/>
                <a:gd name="T9" fmla="*/ 10 h 19"/>
                <a:gd name="T10" fmla="*/ 13 w 44"/>
                <a:gd name="T11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19">
                  <a:moveTo>
                    <a:pt x="13" y="0"/>
                  </a:moveTo>
                  <a:cubicBezTo>
                    <a:pt x="9" y="0"/>
                    <a:pt x="4" y="1"/>
                    <a:pt x="0" y="1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4" y="18"/>
                    <a:pt x="9" y="19"/>
                    <a:pt x="13" y="19"/>
                  </a:cubicBezTo>
                  <a:cubicBezTo>
                    <a:pt x="30" y="19"/>
                    <a:pt x="44" y="15"/>
                    <a:pt x="44" y="10"/>
                  </a:cubicBezTo>
                  <a:cubicBezTo>
                    <a:pt x="44" y="4"/>
                    <a:pt x="30" y="0"/>
                    <a:pt x="13" y="0"/>
                  </a:cubicBezTo>
                  <a:close/>
                </a:path>
              </a:pathLst>
            </a:cu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12"/>
            <p:cNvSpPr>
              <a:spLocks/>
            </p:cNvSpPr>
            <p:nvPr/>
          </p:nvSpPr>
          <p:spPr bwMode="auto">
            <a:xfrm>
              <a:off x="7877176" y="2827338"/>
              <a:ext cx="158750" cy="41275"/>
            </a:xfrm>
            <a:custGeom>
              <a:avLst/>
              <a:gdLst>
                <a:gd name="T0" fmla="*/ 42 w 42"/>
                <a:gd name="T1" fmla="*/ 0 h 11"/>
                <a:gd name="T2" fmla="*/ 0 w 42"/>
                <a:gd name="T3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2" h="11">
                  <a:moveTo>
                    <a:pt x="42" y="0"/>
                  </a:moveTo>
                  <a:cubicBezTo>
                    <a:pt x="41" y="11"/>
                    <a:pt x="8" y="10"/>
                    <a:pt x="0" y="9"/>
                  </a:cubicBezTo>
                </a:path>
              </a:pathLst>
            </a:cu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13"/>
            <p:cNvSpPr>
              <a:spLocks/>
            </p:cNvSpPr>
            <p:nvPr/>
          </p:nvSpPr>
          <p:spPr bwMode="auto">
            <a:xfrm>
              <a:off x="7877176" y="2887663"/>
              <a:ext cx="158750" cy="41275"/>
            </a:xfrm>
            <a:custGeom>
              <a:avLst/>
              <a:gdLst>
                <a:gd name="T0" fmla="*/ 42 w 42"/>
                <a:gd name="T1" fmla="*/ 0 h 11"/>
                <a:gd name="T2" fmla="*/ 0 w 42"/>
                <a:gd name="T3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2" h="11">
                  <a:moveTo>
                    <a:pt x="42" y="0"/>
                  </a:moveTo>
                  <a:cubicBezTo>
                    <a:pt x="41" y="11"/>
                    <a:pt x="8" y="10"/>
                    <a:pt x="0" y="9"/>
                  </a:cubicBezTo>
                </a:path>
              </a:pathLst>
            </a:cu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14"/>
            <p:cNvSpPr>
              <a:spLocks/>
            </p:cNvSpPr>
            <p:nvPr/>
          </p:nvSpPr>
          <p:spPr bwMode="auto">
            <a:xfrm>
              <a:off x="7877176" y="2944813"/>
              <a:ext cx="158750" cy="44450"/>
            </a:xfrm>
            <a:custGeom>
              <a:avLst/>
              <a:gdLst>
                <a:gd name="T0" fmla="*/ 42 w 42"/>
                <a:gd name="T1" fmla="*/ 0 h 12"/>
                <a:gd name="T2" fmla="*/ 0 w 42"/>
                <a:gd name="T3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2" h="12">
                  <a:moveTo>
                    <a:pt x="42" y="0"/>
                  </a:moveTo>
                  <a:cubicBezTo>
                    <a:pt x="41" y="12"/>
                    <a:pt x="8" y="10"/>
                    <a:pt x="0" y="9"/>
                  </a:cubicBezTo>
                </a:path>
              </a:pathLst>
            </a:cu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5779292" y="2836867"/>
            <a:ext cx="423863" cy="522288"/>
            <a:chOff x="6602413" y="2559050"/>
            <a:chExt cx="423863" cy="522288"/>
          </a:xfrm>
        </p:grpSpPr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6792913" y="2597150"/>
              <a:ext cx="233363" cy="484188"/>
            </a:xfrm>
            <a:custGeom>
              <a:avLst/>
              <a:gdLst>
                <a:gd name="T0" fmla="*/ 43 w 62"/>
                <a:gd name="T1" fmla="*/ 124 h 129"/>
                <a:gd name="T2" fmla="*/ 27 w 62"/>
                <a:gd name="T3" fmla="*/ 128 h 129"/>
                <a:gd name="T4" fmla="*/ 17 w 62"/>
                <a:gd name="T5" fmla="*/ 116 h 129"/>
                <a:gd name="T6" fmla="*/ 17 w 62"/>
                <a:gd name="T7" fmla="*/ 116 h 129"/>
                <a:gd name="T8" fmla="*/ 18 w 62"/>
                <a:gd name="T9" fmla="*/ 79 h 129"/>
                <a:gd name="T10" fmla="*/ 20 w 62"/>
                <a:gd name="T11" fmla="*/ 54 h 129"/>
                <a:gd name="T12" fmla="*/ 1 w 62"/>
                <a:gd name="T13" fmla="*/ 29 h 129"/>
                <a:gd name="T14" fmla="*/ 11 w 62"/>
                <a:gd name="T15" fmla="*/ 7 h 129"/>
                <a:gd name="T16" fmla="*/ 20 w 62"/>
                <a:gd name="T17" fmla="*/ 1 h 129"/>
                <a:gd name="T18" fmla="*/ 22 w 62"/>
                <a:gd name="T19" fmla="*/ 0 h 129"/>
                <a:gd name="T20" fmla="*/ 22 w 62"/>
                <a:gd name="T21" fmla="*/ 23 h 129"/>
                <a:gd name="T22" fmla="*/ 31 w 62"/>
                <a:gd name="T23" fmla="*/ 31 h 129"/>
                <a:gd name="T24" fmla="*/ 37 w 62"/>
                <a:gd name="T25" fmla="*/ 29 h 129"/>
                <a:gd name="T26" fmla="*/ 40 w 62"/>
                <a:gd name="T27" fmla="*/ 23 h 129"/>
                <a:gd name="T28" fmla="*/ 40 w 62"/>
                <a:gd name="T29" fmla="*/ 1 h 129"/>
                <a:gd name="T30" fmla="*/ 42 w 62"/>
                <a:gd name="T31" fmla="*/ 1 h 129"/>
                <a:gd name="T32" fmla="*/ 61 w 62"/>
                <a:gd name="T33" fmla="*/ 30 h 129"/>
                <a:gd name="T34" fmla="*/ 53 w 62"/>
                <a:gd name="T35" fmla="*/ 48 h 129"/>
                <a:gd name="T36" fmla="*/ 45 w 62"/>
                <a:gd name="T37" fmla="*/ 53 h 129"/>
                <a:gd name="T38" fmla="*/ 46 w 62"/>
                <a:gd name="T39" fmla="*/ 79 h 129"/>
                <a:gd name="T40" fmla="*/ 47 w 62"/>
                <a:gd name="T41" fmla="*/ 116 h 129"/>
                <a:gd name="T42" fmla="*/ 47 w 62"/>
                <a:gd name="T43" fmla="*/ 116 h 129"/>
                <a:gd name="T44" fmla="*/ 43 w 62"/>
                <a:gd name="T45" fmla="*/ 124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129">
                  <a:moveTo>
                    <a:pt x="43" y="124"/>
                  </a:moveTo>
                  <a:cubicBezTo>
                    <a:pt x="39" y="128"/>
                    <a:pt x="33" y="129"/>
                    <a:pt x="27" y="128"/>
                  </a:cubicBezTo>
                  <a:cubicBezTo>
                    <a:pt x="22" y="126"/>
                    <a:pt x="18" y="122"/>
                    <a:pt x="17" y="116"/>
                  </a:cubicBezTo>
                  <a:cubicBezTo>
                    <a:pt x="17" y="116"/>
                    <a:pt x="17" y="116"/>
                    <a:pt x="17" y="116"/>
                  </a:cubicBezTo>
                  <a:cubicBezTo>
                    <a:pt x="17" y="108"/>
                    <a:pt x="18" y="88"/>
                    <a:pt x="18" y="79"/>
                  </a:cubicBezTo>
                  <a:cubicBezTo>
                    <a:pt x="19" y="70"/>
                    <a:pt x="20" y="61"/>
                    <a:pt x="20" y="54"/>
                  </a:cubicBezTo>
                  <a:cubicBezTo>
                    <a:pt x="15" y="52"/>
                    <a:pt x="0" y="45"/>
                    <a:pt x="1" y="29"/>
                  </a:cubicBezTo>
                  <a:cubicBezTo>
                    <a:pt x="2" y="18"/>
                    <a:pt x="7" y="11"/>
                    <a:pt x="11" y="7"/>
                  </a:cubicBezTo>
                  <a:cubicBezTo>
                    <a:pt x="15" y="3"/>
                    <a:pt x="20" y="1"/>
                    <a:pt x="20" y="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4"/>
                    <a:pt x="23" y="31"/>
                    <a:pt x="31" y="31"/>
                  </a:cubicBezTo>
                  <a:cubicBezTo>
                    <a:pt x="34" y="31"/>
                    <a:pt x="36" y="31"/>
                    <a:pt x="37" y="29"/>
                  </a:cubicBezTo>
                  <a:cubicBezTo>
                    <a:pt x="40" y="27"/>
                    <a:pt x="40" y="23"/>
                    <a:pt x="40" y="23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2" y="1"/>
                    <a:pt x="62" y="6"/>
                    <a:pt x="61" y="30"/>
                  </a:cubicBezTo>
                  <a:cubicBezTo>
                    <a:pt x="60" y="36"/>
                    <a:pt x="58" y="43"/>
                    <a:pt x="53" y="48"/>
                  </a:cubicBezTo>
                  <a:cubicBezTo>
                    <a:pt x="49" y="51"/>
                    <a:pt x="46" y="53"/>
                    <a:pt x="45" y="53"/>
                  </a:cubicBezTo>
                  <a:cubicBezTo>
                    <a:pt x="45" y="61"/>
                    <a:pt x="45" y="70"/>
                    <a:pt x="46" y="79"/>
                  </a:cubicBezTo>
                  <a:cubicBezTo>
                    <a:pt x="47" y="88"/>
                    <a:pt x="47" y="108"/>
                    <a:pt x="47" y="116"/>
                  </a:cubicBezTo>
                  <a:cubicBezTo>
                    <a:pt x="47" y="116"/>
                    <a:pt x="47" y="116"/>
                    <a:pt x="47" y="116"/>
                  </a:cubicBezTo>
                  <a:cubicBezTo>
                    <a:pt x="46" y="119"/>
                    <a:pt x="45" y="122"/>
                    <a:pt x="43" y="124"/>
                  </a:cubicBezTo>
                  <a:close/>
                </a:path>
              </a:pathLst>
            </a:custGeom>
            <a:noFill/>
            <a:ln w="19050" cap="rnd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6886575" y="2992438"/>
              <a:ext cx="52388" cy="52388"/>
            </a:xfrm>
            <a:custGeom>
              <a:avLst/>
              <a:gdLst>
                <a:gd name="T0" fmla="*/ 12 w 14"/>
                <a:gd name="T1" fmla="*/ 11 h 14"/>
                <a:gd name="T2" fmla="*/ 3 w 14"/>
                <a:gd name="T3" fmla="*/ 11 h 14"/>
                <a:gd name="T4" fmla="*/ 3 w 14"/>
                <a:gd name="T5" fmla="*/ 2 h 14"/>
                <a:gd name="T6" fmla="*/ 12 w 14"/>
                <a:gd name="T7" fmla="*/ 2 h 14"/>
                <a:gd name="T8" fmla="*/ 12 w 14"/>
                <a:gd name="T9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12" y="11"/>
                  </a:moveTo>
                  <a:cubicBezTo>
                    <a:pt x="9" y="14"/>
                    <a:pt x="5" y="14"/>
                    <a:pt x="3" y="11"/>
                  </a:cubicBezTo>
                  <a:cubicBezTo>
                    <a:pt x="0" y="9"/>
                    <a:pt x="0" y="5"/>
                    <a:pt x="3" y="2"/>
                  </a:cubicBezTo>
                  <a:cubicBezTo>
                    <a:pt x="5" y="0"/>
                    <a:pt x="9" y="0"/>
                    <a:pt x="12" y="2"/>
                  </a:cubicBezTo>
                  <a:cubicBezTo>
                    <a:pt x="14" y="5"/>
                    <a:pt x="14" y="9"/>
                    <a:pt x="12" y="11"/>
                  </a:cubicBezTo>
                  <a:close/>
                </a:path>
              </a:pathLst>
            </a:custGeom>
            <a:noFill/>
            <a:ln w="19050" cap="flat">
              <a:solidFill>
                <a:srgbClr val="0078C9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6602413" y="2559050"/>
              <a:ext cx="115888" cy="285750"/>
            </a:xfrm>
            <a:custGeom>
              <a:avLst/>
              <a:gdLst>
                <a:gd name="T0" fmla="*/ 7 w 31"/>
                <a:gd name="T1" fmla="*/ 58 h 76"/>
                <a:gd name="T2" fmla="*/ 0 w 31"/>
                <a:gd name="T3" fmla="*/ 65 h 76"/>
                <a:gd name="T4" fmla="*/ 0 w 31"/>
                <a:gd name="T5" fmla="*/ 76 h 76"/>
                <a:gd name="T6" fmla="*/ 31 w 31"/>
                <a:gd name="T7" fmla="*/ 76 h 76"/>
                <a:gd name="T8" fmla="*/ 31 w 31"/>
                <a:gd name="T9" fmla="*/ 65 h 76"/>
                <a:gd name="T10" fmla="*/ 25 w 31"/>
                <a:gd name="T11" fmla="*/ 58 h 76"/>
                <a:gd name="T12" fmla="*/ 31 w 31"/>
                <a:gd name="T13" fmla="*/ 50 h 76"/>
                <a:gd name="T14" fmla="*/ 31 w 31"/>
                <a:gd name="T15" fmla="*/ 16 h 76"/>
                <a:gd name="T16" fmla="*/ 16 w 31"/>
                <a:gd name="T17" fmla="*/ 0 h 76"/>
                <a:gd name="T18" fmla="*/ 0 w 31"/>
                <a:gd name="T19" fmla="*/ 16 h 76"/>
                <a:gd name="T20" fmla="*/ 0 w 31"/>
                <a:gd name="T21" fmla="*/ 50 h 76"/>
                <a:gd name="T22" fmla="*/ 7 w 31"/>
                <a:gd name="T23" fmla="*/ 5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76">
                  <a:moveTo>
                    <a:pt x="7" y="58"/>
                  </a:moveTo>
                  <a:cubicBezTo>
                    <a:pt x="7" y="62"/>
                    <a:pt x="4" y="65"/>
                    <a:pt x="0" y="65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31" y="76"/>
                    <a:pt x="31" y="76"/>
                    <a:pt x="31" y="76"/>
                  </a:cubicBezTo>
                  <a:cubicBezTo>
                    <a:pt x="31" y="65"/>
                    <a:pt x="31" y="65"/>
                    <a:pt x="31" y="65"/>
                  </a:cubicBezTo>
                  <a:cubicBezTo>
                    <a:pt x="28" y="65"/>
                    <a:pt x="25" y="62"/>
                    <a:pt x="25" y="58"/>
                  </a:cubicBezTo>
                  <a:cubicBezTo>
                    <a:pt x="25" y="54"/>
                    <a:pt x="28" y="51"/>
                    <a:pt x="31" y="50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7"/>
                    <a:pt x="24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4" y="51"/>
                    <a:pt x="7" y="54"/>
                    <a:pt x="7" y="58"/>
                  </a:cubicBezTo>
                  <a:close/>
                </a:path>
              </a:pathLst>
            </a:cu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Line 66"/>
            <p:cNvSpPr>
              <a:spLocks noChangeShapeType="1"/>
            </p:cNvSpPr>
            <p:nvPr/>
          </p:nvSpPr>
          <p:spPr bwMode="auto">
            <a:xfrm flipV="1">
              <a:off x="6661150" y="2608263"/>
              <a:ext cx="0" cy="120650"/>
            </a:xfrm>
            <a:prstGeom prst="line">
              <a:avLst/>
            </a:pr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Line 67"/>
            <p:cNvSpPr>
              <a:spLocks noChangeShapeType="1"/>
            </p:cNvSpPr>
            <p:nvPr/>
          </p:nvSpPr>
          <p:spPr bwMode="auto">
            <a:xfrm flipV="1">
              <a:off x="6680200" y="2844800"/>
              <a:ext cx="0" cy="165100"/>
            </a:xfrm>
            <a:prstGeom prst="line">
              <a:avLst/>
            </a:pr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Line 68"/>
            <p:cNvSpPr>
              <a:spLocks noChangeShapeType="1"/>
            </p:cNvSpPr>
            <p:nvPr/>
          </p:nvSpPr>
          <p:spPr bwMode="auto">
            <a:xfrm flipV="1">
              <a:off x="6646863" y="2844800"/>
              <a:ext cx="0" cy="165100"/>
            </a:xfrm>
            <a:prstGeom prst="line">
              <a:avLst/>
            </a:pr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44"/>
            <p:cNvSpPr>
              <a:spLocks/>
            </p:cNvSpPr>
            <p:nvPr/>
          </p:nvSpPr>
          <p:spPr bwMode="auto">
            <a:xfrm>
              <a:off x="6630988" y="3014663"/>
              <a:ext cx="60325" cy="66675"/>
            </a:xfrm>
            <a:custGeom>
              <a:avLst/>
              <a:gdLst>
                <a:gd name="T0" fmla="*/ 0 w 38"/>
                <a:gd name="T1" fmla="*/ 0 h 42"/>
                <a:gd name="T2" fmla="*/ 38 w 38"/>
                <a:gd name="T3" fmla="*/ 0 h 42"/>
                <a:gd name="T4" fmla="*/ 29 w 38"/>
                <a:gd name="T5" fmla="*/ 42 h 42"/>
                <a:gd name="T6" fmla="*/ 12 w 38"/>
                <a:gd name="T7" fmla="*/ 42 h 42"/>
                <a:gd name="T8" fmla="*/ 0 w 38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42">
                  <a:moveTo>
                    <a:pt x="0" y="0"/>
                  </a:moveTo>
                  <a:lnTo>
                    <a:pt x="38" y="0"/>
                  </a:lnTo>
                  <a:lnTo>
                    <a:pt x="29" y="42"/>
                  </a:lnTo>
                  <a:lnTo>
                    <a:pt x="12" y="42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9050" cap="flat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5749130" y="5561013"/>
            <a:ext cx="509588" cy="590550"/>
            <a:chOff x="3876675" y="3998913"/>
            <a:chExt cx="509588" cy="590550"/>
          </a:xfrm>
        </p:grpSpPr>
        <p:sp>
          <p:nvSpPr>
            <p:cNvPr id="47" name="Freeform 77"/>
            <p:cNvSpPr>
              <a:spLocks/>
            </p:cNvSpPr>
            <p:nvPr/>
          </p:nvSpPr>
          <p:spPr bwMode="auto">
            <a:xfrm>
              <a:off x="3876675" y="3998913"/>
              <a:ext cx="509588" cy="590550"/>
            </a:xfrm>
            <a:custGeom>
              <a:avLst/>
              <a:gdLst>
                <a:gd name="T0" fmla="*/ 10 w 136"/>
                <a:gd name="T1" fmla="*/ 98 h 157"/>
                <a:gd name="T2" fmla="*/ 9 w 136"/>
                <a:gd name="T3" fmla="*/ 101 h 157"/>
                <a:gd name="T4" fmla="*/ 11 w 136"/>
                <a:gd name="T5" fmla="*/ 106 h 157"/>
                <a:gd name="T6" fmla="*/ 13 w 136"/>
                <a:gd name="T7" fmla="*/ 106 h 157"/>
                <a:gd name="T8" fmla="*/ 11 w 136"/>
                <a:gd name="T9" fmla="*/ 108 h 157"/>
                <a:gd name="T10" fmla="*/ 12 w 136"/>
                <a:gd name="T11" fmla="*/ 111 h 157"/>
                <a:gd name="T12" fmla="*/ 15 w 136"/>
                <a:gd name="T13" fmla="*/ 115 h 157"/>
                <a:gd name="T14" fmla="*/ 23 w 136"/>
                <a:gd name="T15" fmla="*/ 134 h 157"/>
                <a:gd name="T16" fmla="*/ 46 w 136"/>
                <a:gd name="T17" fmla="*/ 140 h 157"/>
                <a:gd name="T18" fmla="*/ 46 w 136"/>
                <a:gd name="T19" fmla="*/ 148 h 157"/>
                <a:gd name="T20" fmla="*/ 49 w 136"/>
                <a:gd name="T21" fmla="*/ 157 h 157"/>
                <a:gd name="T22" fmla="*/ 116 w 136"/>
                <a:gd name="T23" fmla="*/ 141 h 157"/>
                <a:gd name="T24" fmla="*/ 124 w 136"/>
                <a:gd name="T25" fmla="*/ 95 h 157"/>
                <a:gd name="T26" fmla="*/ 124 w 136"/>
                <a:gd name="T27" fmla="*/ 95 h 157"/>
                <a:gd name="T28" fmla="*/ 136 w 136"/>
                <a:gd name="T29" fmla="*/ 59 h 157"/>
                <a:gd name="T30" fmla="*/ 78 w 136"/>
                <a:gd name="T31" fmla="*/ 1 h 157"/>
                <a:gd name="T32" fmla="*/ 20 w 136"/>
                <a:gd name="T33" fmla="*/ 32 h 157"/>
                <a:gd name="T34" fmla="*/ 13 w 136"/>
                <a:gd name="T35" fmla="*/ 56 h 157"/>
                <a:gd name="T36" fmla="*/ 15 w 136"/>
                <a:gd name="T37" fmla="*/ 65 h 157"/>
                <a:gd name="T38" fmla="*/ 1 w 136"/>
                <a:gd name="T39" fmla="*/ 86 h 157"/>
                <a:gd name="T40" fmla="*/ 0 w 136"/>
                <a:gd name="T41" fmla="*/ 89 h 157"/>
                <a:gd name="T42" fmla="*/ 1 w 136"/>
                <a:gd name="T43" fmla="*/ 91 h 157"/>
                <a:gd name="T44" fmla="*/ 10 w 136"/>
                <a:gd name="T45" fmla="*/ 95 h 157"/>
                <a:gd name="T46" fmla="*/ 10 w 136"/>
                <a:gd name="T47" fmla="*/ 98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6" h="157">
                  <a:moveTo>
                    <a:pt x="10" y="98"/>
                  </a:moveTo>
                  <a:cubicBezTo>
                    <a:pt x="10" y="99"/>
                    <a:pt x="9" y="101"/>
                    <a:pt x="9" y="101"/>
                  </a:cubicBezTo>
                  <a:cubicBezTo>
                    <a:pt x="9" y="103"/>
                    <a:pt x="10" y="105"/>
                    <a:pt x="11" y="106"/>
                  </a:cubicBezTo>
                  <a:cubicBezTo>
                    <a:pt x="12" y="106"/>
                    <a:pt x="13" y="106"/>
                    <a:pt x="13" y="106"/>
                  </a:cubicBezTo>
                  <a:cubicBezTo>
                    <a:pt x="12" y="107"/>
                    <a:pt x="11" y="108"/>
                    <a:pt x="11" y="108"/>
                  </a:cubicBezTo>
                  <a:cubicBezTo>
                    <a:pt x="11" y="109"/>
                    <a:pt x="11" y="111"/>
                    <a:pt x="12" y="111"/>
                  </a:cubicBezTo>
                  <a:cubicBezTo>
                    <a:pt x="12" y="112"/>
                    <a:pt x="15" y="114"/>
                    <a:pt x="15" y="115"/>
                  </a:cubicBezTo>
                  <a:cubicBezTo>
                    <a:pt x="14" y="119"/>
                    <a:pt x="8" y="130"/>
                    <a:pt x="23" y="134"/>
                  </a:cubicBezTo>
                  <a:cubicBezTo>
                    <a:pt x="37" y="138"/>
                    <a:pt x="41" y="134"/>
                    <a:pt x="46" y="140"/>
                  </a:cubicBezTo>
                  <a:cubicBezTo>
                    <a:pt x="47" y="142"/>
                    <a:pt x="46" y="145"/>
                    <a:pt x="46" y="148"/>
                  </a:cubicBezTo>
                  <a:cubicBezTo>
                    <a:pt x="47" y="154"/>
                    <a:pt x="48" y="152"/>
                    <a:pt x="49" y="157"/>
                  </a:cubicBezTo>
                  <a:cubicBezTo>
                    <a:pt x="49" y="157"/>
                    <a:pt x="117" y="143"/>
                    <a:pt x="116" y="141"/>
                  </a:cubicBezTo>
                  <a:cubicBezTo>
                    <a:pt x="113" y="135"/>
                    <a:pt x="111" y="110"/>
                    <a:pt x="124" y="95"/>
                  </a:cubicBezTo>
                  <a:cubicBezTo>
                    <a:pt x="124" y="95"/>
                    <a:pt x="124" y="95"/>
                    <a:pt x="124" y="95"/>
                  </a:cubicBezTo>
                  <a:cubicBezTo>
                    <a:pt x="131" y="85"/>
                    <a:pt x="136" y="73"/>
                    <a:pt x="136" y="59"/>
                  </a:cubicBezTo>
                  <a:cubicBezTo>
                    <a:pt x="136" y="27"/>
                    <a:pt x="110" y="2"/>
                    <a:pt x="78" y="1"/>
                  </a:cubicBezTo>
                  <a:cubicBezTo>
                    <a:pt x="44" y="0"/>
                    <a:pt x="27" y="11"/>
                    <a:pt x="20" y="32"/>
                  </a:cubicBezTo>
                  <a:cubicBezTo>
                    <a:pt x="17" y="38"/>
                    <a:pt x="13" y="48"/>
                    <a:pt x="13" y="56"/>
                  </a:cubicBezTo>
                  <a:cubicBezTo>
                    <a:pt x="14" y="58"/>
                    <a:pt x="15" y="62"/>
                    <a:pt x="15" y="65"/>
                  </a:cubicBezTo>
                  <a:cubicBezTo>
                    <a:pt x="8" y="75"/>
                    <a:pt x="1" y="86"/>
                    <a:pt x="1" y="86"/>
                  </a:cubicBezTo>
                  <a:cubicBezTo>
                    <a:pt x="0" y="87"/>
                    <a:pt x="0" y="88"/>
                    <a:pt x="0" y="89"/>
                  </a:cubicBezTo>
                  <a:cubicBezTo>
                    <a:pt x="0" y="90"/>
                    <a:pt x="1" y="91"/>
                    <a:pt x="1" y="91"/>
                  </a:cubicBezTo>
                  <a:cubicBezTo>
                    <a:pt x="1" y="91"/>
                    <a:pt x="2" y="92"/>
                    <a:pt x="10" y="95"/>
                  </a:cubicBezTo>
                  <a:cubicBezTo>
                    <a:pt x="11" y="96"/>
                    <a:pt x="11" y="97"/>
                    <a:pt x="10" y="98"/>
                  </a:cubicBezTo>
                  <a:close/>
                </a:path>
              </a:pathLst>
            </a:custGeom>
            <a:noFill/>
            <a:ln w="17463" cap="rnd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78"/>
            <p:cNvSpPr>
              <a:spLocks/>
            </p:cNvSpPr>
            <p:nvPr/>
          </p:nvSpPr>
          <p:spPr bwMode="auto">
            <a:xfrm>
              <a:off x="4176713" y="4059238"/>
              <a:ext cx="127000" cy="128588"/>
            </a:xfrm>
            <a:custGeom>
              <a:avLst/>
              <a:gdLst>
                <a:gd name="T0" fmla="*/ 7 w 34"/>
                <a:gd name="T1" fmla="*/ 10 h 34"/>
                <a:gd name="T2" fmla="*/ 8 w 34"/>
                <a:gd name="T3" fmla="*/ 9 h 34"/>
                <a:gd name="T4" fmla="*/ 6 w 34"/>
                <a:gd name="T5" fmla="*/ 4 h 34"/>
                <a:gd name="T6" fmla="*/ 10 w 34"/>
                <a:gd name="T7" fmla="*/ 1 h 34"/>
                <a:gd name="T8" fmla="*/ 13 w 34"/>
                <a:gd name="T9" fmla="*/ 4 h 34"/>
                <a:gd name="T10" fmla="*/ 16 w 34"/>
                <a:gd name="T11" fmla="*/ 5 h 34"/>
                <a:gd name="T12" fmla="*/ 19 w 34"/>
                <a:gd name="T13" fmla="*/ 0 h 34"/>
                <a:gd name="T14" fmla="*/ 23 w 34"/>
                <a:gd name="T15" fmla="*/ 1 h 34"/>
                <a:gd name="T16" fmla="*/ 23 w 34"/>
                <a:gd name="T17" fmla="*/ 5 h 34"/>
                <a:gd name="T18" fmla="*/ 25 w 34"/>
                <a:gd name="T19" fmla="*/ 7 h 34"/>
                <a:gd name="T20" fmla="*/ 26 w 34"/>
                <a:gd name="T21" fmla="*/ 8 h 34"/>
                <a:gd name="T22" fmla="*/ 31 w 34"/>
                <a:gd name="T23" fmla="*/ 7 h 34"/>
                <a:gd name="T24" fmla="*/ 33 w 34"/>
                <a:gd name="T25" fmla="*/ 11 h 34"/>
                <a:gd name="T26" fmla="*/ 29 w 34"/>
                <a:gd name="T27" fmla="*/ 15 h 34"/>
                <a:gd name="T28" fmla="*/ 30 w 34"/>
                <a:gd name="T29" fmla="*/ 17 h 34"/>
                <a:gd name="T30" fmla="*/ 34 w 34"/>
                <a:gd name="T31" fmla="*/ 20 h 34"/>
                <a:gd name="T32" fmla="*/ 32 w 34"/>
                <a:gd name="T33" fmla="*/ 24 h 34"/>
                <a:gd name="T34" fmla="*/ 27 w 34"/>
                <a:gd name="T35" fmla="*/ 24 h 34"/>
                <a:gd name="T36" fmla="*/ 27 w 34"/>
                <a:gd name="T37" fmla="*/ 25 h 34"/>
                <a:gd name="T38" fmla="*/ 28 w 34"/>
                <a:gd name="T39" fmla="*/ 30 h 34"/>
                <a:gd name="T40" fmla="*/ 25 w 34"/>
                <a:gd name="T41" fmla="*/ 33 h 34"/>
                <a:gd name="T42" fmla="*/ 21 w 34"/>
                <a:gd name="T43" fmla="*/ 30 h 34"/>
                <a:gd name="T44" fmla="*/ 18 w 34"/>
                <a:gd name="T45" fmla="*/ 29 h 34"/>
                <a:gd name="T46" fmla="*/ 16 w 34"/>
                <a:gd name="T47" fmla="*/ 34 h 34"/>
                <a:gd name="T48" fmla="*/ 11 w 34"/>
                <a:gd name="T49" fmla="*/ 33 h 34"/>
                <a:gd name="T50" fmla="*/ 11 w 34"/>
                <a:gd name="T51" fmla="*/ 29 h 34"/>
                <a:gd name="T52" fmla="*/ 10 w 34"/>
                <a:gd name="T53" fmla="*/ 27 h 34"/>
                <a:gd name="T54" fmla="*/ 8 w 34"/>
                <a:gd name="T55" fmla="*/ 26 h 34"/>
                <a:gd name="T56" fmla="*/ 3 w 34"/>
                <a:gd name="T57" fmla="*/ 27 h 34"/>
                <a:gd name="T58" fmla="*/ 2 w 34"/>
                <a:gd name="T59" fmla="*/ 23 h 34"/>
                <a:gd name="T60" fmla="*/ 5 w 34"/>
                <a:gd name="T61" fmla="*/ 19 h 34"/>
                <a:gd name="T62" fmla="*/ 4 w 34"/>
                <a:gd name="T63" fmla="*/ 17 h 34"/>
                <a:gd name="T64" fmla="*/ 0 w 34"/>
                <a:gd name="T65" fmla="*/ 14 h 34"/>
                <a:gd name="T66" fmla="*/ 2 w 34"/>
                <a:gd name="T67" fmla="*/ 1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4" h="34">
                  <a:moveTo>
                    <a:pt x="6" y="11"/>
                  </a:moveTo>
                  <a:cubicBezTo>
                    <a:pt x="6" y="11"/>
                    <a:pt x="7" y="11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8"/>
                    <a:pt x="8" y="8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3"/>
                    <a:pt x="7" y="3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1" y="1"/>
                    <a:pt x="11" y="2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5"/>
                    <a:pt x="14" y="5"/>
                    <a:pt x="15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20" y="0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4" y="1"/>
                    <a:pt x="24" y="2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6"/>
                    <a:pt x="24" y="7"/>
                    <a:pt x="24" y="7"/>
                  </a:cubicBezTo>
                  <a:cubicBezTo>
                    <a:pt x="24" y="7"/>
                    <a:pt x="24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8"/>
                    <a:pt x="26" y="8"/>
                    <a:pt x="26" y="8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6"/>
                    <a:pt x="31" y="6"/>
                    <a:pt x="31" y="7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10"/>
                    <a:pt x="33" y="11"/>
                    <a:pt x="33" y="11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29" y="14"/>
                    <a:pt x="29" y="14"/>
                    <a:pt x="29" y="15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30" y="17"/>
                    <a:pt x="30" y="17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20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3" y="23"/>
                    <a:pt x="33" y="24"/>
                    <a:pt x="32" y="24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28" y="23"/>
                    <a:pt x="28" y="24"/>
                    <a:pt x="27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6" y="25"/>
                    <a:pt x="26" y="26"/>
                    <a:pt x="26" y="26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0"/>
                    <a:pt x="28" y="31"/>
                    <a:pt x="27" y="31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4" y="33"/>
                    <a:pt x="24" y="33"/>
                    <a:pt x="23" y="32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29"/>
                    <a:pt x="20" y="29"/>
                    <a:pt x="19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7" y="30"/>
                    <a:pt x="17" y="30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5" y="34"/>
                    <a:pt x="15" y="34"/>
                    <a:pt x="14" y="34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3"/>
                    <a:pt x="11" y="33"/>
                    <a:pt x="11" y="32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28"/>
                    <a:pt x="11" y="28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6"/>
                    <a:pt x="8" y="26"/>
                    <a:pt x="8" y="26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3" y="28"/>
                    <a:pt x="3" y="27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1" y="24"/>
                    <a:pt x="1" y="24"/>
                    <a:pt x="2" y="23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0"/>
                    <a:pt x="5" y="20"/>
                    <a:pt x="5" y="1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4" y="17"/>
                    <a:pt x="4" y="17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0" y="15"/>
                    <a:pt x="0" y="15"/>
                    <a:pt x="0" y="14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10"/>
                    <a:pt x="2" y="10"/>
                  </a:cubicBezTo>
                  <a:lnTo>
                    <a:pt x="6" y="11"/>
                  </a:lnTo>
                  <a:close/>
                </a:path>
              </a:pathLst>
            </a:custGeom>
            <a:noFill/>
            <a:ln w="17463" cap="flat">
              <a:solidFill>
                <a:srgbClr val="0078C9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79"/>
            <p:cNvSpPr>
              <a:spLocks/>
            </p:cNvSpPr>
            <p:nvPr/>
          </p:nvSpPr>
          <p:spPr bwMode="auto">
            <a:xfrm>
              <a:off x="4213225" y="4097338"/>
              <a:ext cx="52388" cy="52388"/>
            </a:xfrm>
            <a:custGeom>
              <a:avLst/>
              <a:gdLst>
                <a:gd name="T0" fmla="*/ 6 w 14"/>
                <a:gd name="T1" fmla="*/ 13 h 14"/>
                <a:gd name="T2" fmla="*/ 13 w 14"/>
                <a:gd name="T3" fmla="*/ 9 h 14"/>
                <a:gd name="T4" fmla="*/ 9 w 14"/>
                <a:gd name="T5" fmla="*/ 1 h 14"/>
                <a:gd name="T6" fmla="*/ 1 w 14"/>
                <a:gd name="T7" fmla="*/ 6 h 14"/>
                <a:gd name="T8" fmla="*/ 6 w 14"/>
                <a:gd name="T9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6" y="13"/>
                  </a:moveTo>
                  <a:cubicBezTo>
                    <a:pt x="9" y="14"/>
                    <a:pt x="12" y="12"/>
                    <a:pt x="13" y="9"/>
                  </a:cubicBezTo>
                  <a:cubicBezTo>
                    <a:pt x="14" y="5"/>
                    <a:pt x="12" y="2"/>
                    <a:pt x="9" y="1"/>
                  </a:cubicBezTo>
                  <a:cubicBezTo>
                    <a:pt x="5" y="0"/>
                    <a:pt x="2" y="2"/>
                    <a:pt x="1" y="6"/>
                  </a:cubicBezTo>
                  <a:cubicBezTo>
                    <a:pt x="0" y="9"/>
                    <a:pt x="2" y="12"/>
                    <a:pt x="6" y="13"/>
                  </a:cubicBezTo>
                  <a:close/>
                </a:path>
              </a:pathLst>
            </a:custGeom>
            <a:noFill/>
            <a:ln w="17463" cap="flat">
              <a:solidFill>
                <a:srgbClr val="0078C9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80"/>
            <p:cNvSpPr>
              <a:spLocks/>
            </p:cNvSpPr>
            <p:nvPr/>
          </p:nvSpPr>
          <p:spPr bwMode="auto">
            <a:xfrm>
              <a:off x="3965575" y="4097338"/>
              <a:ext cx="192088" cy="195263"/>
            </a:xfrm>
            <a:custGeom>
              <a:avLst/>
              <a:gdLst>
                <a:gd name="T0" fmla="*/ 21 w 51"/>
                <a:gd name="T1" fmla="*/ 8 h 52"/>
                <a:gd name="T2" fmla="*/ 23 w 51"/>
                <a:gd name="T3" fmla="*/ 8 h 52"/>
                <a:gd name="T4" fmla="*/ 26 w 51"/>
                <a:gd name="T5" fmla="*/ 2 h 52"/>
                <a:gd name="T6" fmla="*/ 33 w 51"/>
                <a:gd name="T7" fmla="*/ 1 h 52"/>
                <a:gd name="T8" fmla="*/ 34 w 51"/>
                <a:gd name="T9" fmla="*/ 9 h 52"/>
                <a:gd name="T10" fmla="*/ 36 w 51"/>
                <a:gd name="T11" fmla="*/ 11 h 52"/>
                <a:gd name="T12" fmla="*/ 44 w 51"/>
                <a:gd name="T13" fmla="*/ 9 h 52"/>
                <a:gd name="T14" fmla="*/ 48 w 51"/>
                <a:gd name="T15" fmla="*/ 14 h 52"/>
                <a:gd name="T16" fmla="*/ 44 w 51"/>
                <a:gd name="T17" fmla="*/ 20 h 52"/>
                <a:gd name="T18" fmla="*/ 44 w 51"/>
                <a:gd name="T19" fmla="*/ 23 h 52"/>
                <a:gd name="T20" fmla="*/ 45 w 51"/>
                <a:gd name="T21" fmla="*/ 25 h 52"/>
                <a:gd name="T22" fmla="*/ 51 w 51"/>
                <a:gd name="T23" fmla="*/ 29 h 52"/>
                <a:gd name="T24" fmla="*/ 49 w 51"/>
                <a:gd name="T25" fmla="*/ 35 h 52"/>
                <a:gd name="T26" fmla="*/ 41 w 51"/>
                <a:gd name="T27" fmla="*/ 36 h 52"/>
                <a:gd name="T28" fmla="*/ 40 w 51"/>
                <a:gd name="T29" fmla="*/ 39 h 52"/>
                <a:gd name="T30" fmla="*/ 42 w 51"/>
                <a:gd name="T31" fmla="*/ 46 h 52"/>
                <a:gd name="T32" fmla="*/ 36 w 51"/>
                <a:gd name="T33" fmla="*/ 49 h 52"/>
                <a:gd name="T34" fmla="*/ 30 w 51"/>
                <a:gd name="T35" fmla="*/ 44 h 52"/>
                <a:gd name="T36" fmla="*/ 29 w 51"/>
                <a:gd name="T37" fmla="*/ 44 h 52"/>
                <a:gd name="T38" fmla="*/ 25 w 51"/>
                <a:gd name="T39" fmla="*/ 51 h 52"/>
                <a:gd name="T40" fmla="*/ 18 w 51"/>
                <a:gd name="T41" fmla="*/ 51 h 52"/>
                <a:gd name="T42" fmla="*/ 17 w 51"/>
                <a:gd name="T43" fmla="*/ 44 h 52"/>
                <a:gd name="T44" fmla="*/ 15 w 51"/>
                <a:gd name="T45" fmla="*/ 41 h 52"/>
                <a:gd name="T46" fmla="*/ 8 w 51"/>
                <a:gd name="T47" fmla="*/ 43 h 52"/>
                <a:gd name="T48" fmla="*/ 3 w 51"/>
                <a:gd name="T49" fmla="*/ 39 h 52"/>
                <a:gd name="T50" fmla="*/ 7 w 51"/>
                <a:gd name="T51" fmla="*/ 33 h 52"/>
                <a:gd name="T52" fmla="*/ 8 w 51"/>
                <a:gd name="T53" fmla="*/ 30 h 52"/>
                <a:gd name="T54" fmla="*/ 6 w 51"/>
                <a:gd name="T55" fmla="*/ 27 h 52"/>
                <a:gd name="T56" fmla="*/ 0 w 51"/>
                <a:gd name="T57" fmla="*/ 24 h 52"/>
                <a:gd name="T58" fmla="*/ 2 w 51"/>
                <a:gd name="T59" fmla="*/ 18 h 52"/>
                <a:gd name="T60" fmla="*/ 10 w 51"/>
                <a:gd name="T61" fmla="*/ 17 h 52"/>
                <a:gd name="T62" fmla="*/ 11 w 51"/>
                <a:gd name="T63" fmla="*/ 13 h 52"/>
                <a:gd name="T64" fmla="*/ 9 w 51"/>
                <a:gd name="T65" fmla="*/ 6 h 52"/>
                <a:gd name="T66" fmla="*/ 15 w 51"/>
                <a:gd name="T67" fmla="*/ 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1" h="52">
                  <a:moveTo>
                    <a:pt x="19" y="8"/>
                  </a:moveTo>
                  <a:cubicBezTo>
                    <a:pt x="20" y="8"/>
                    <a:pt x="20" y="9"/>
                    <a:pt x="21" y="8"/>
                  </a:cubicBezTo>
                  <a:cubicBezTo>
                    <a:pt x="21" y="8"/>
                    <a:pt x="21" y="8"/>
                    <a:pt x="22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4" y="8"/>
                    <a:pt x="24" y="7"/>
                    <a:pt x="25" y="7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7" y="1"/>
                    <a:pt x="28" y="0"/>
                    <a:pt x="28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2"/>
                    <a:pt x="34" y="2"/>
                    <a:pt x="34" y="3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4" y="9"/>
                    <a:pt x="34" y="10"/>
                    <a:pt x="35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7" y="12"/>
                    <a:pt x="38" y="12"/>
                    <a:pt x="39" y="12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4" y="9"/>
                    <a:pt x="45" y="9"/>
                    <a:pt x="46" y="10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9" y="14"/>
                    <a:pt x="48" y="15"/>
                    <a:pt x="48" y="16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3" y="20"/>
                    <a:pt x="43" y="21"/>
                    <a:pt x="43" y="22"/>
                  </a:cubicBezTo>
                  <a:cubicBezTo>
                    <a:pt x="43" y="22"/>
                    <a:pt x="43" y="22"/>
                    <a:pt x="44" y="23"/>
                  </a:cubicBezTo>
                  <a:cubicBezTo>
                    <a:pt x="44" y="23"/>
                    <a:pt x="44" y="23"/>
                    <a:pt x="44" y="23"/>
                  </a:cubicBezTo>
                  <a:cubicBezTo>
                    <a:pt x="44" y="24"/>
                    <a:pt x="44" y="25"/>
                    <a:pt x="45" y="25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51" y="27"/>
                    <a:pt x="51" y="28"/>
                    <a:pt x="51" y="29"/>
                  </a:cubicBezTo>
                  <a:cubicBezTo>
                    <a:pt x="50" y="33"/>
                    <a:pt x="50" y="33"/>
                    <a:pt x="50" y="33"/>
                  </a:cubicBezTo>
                  <a:cubicBezTo>
                    <a:pt x="50" y="34"/>
                    <a:pt x="50" y="35"/>
                    <a:pt x="49" y="35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3" y="35"/>
                    <a:pt x="42" y="35"/>
                    <a:pt x="41" y="36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8"/>
                    <a:pt x="40" y="39"/>
                    <a:pt x="40" y="39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3" y="45"/>
                    <a:pt x="43" y="46"/>
                    <a:pt x="42" y="46"/>
                  </a:cubicBezTo>
                  <a:cubicBezTo>
                    <a:pt x="38" y="49"/>
                    <a:pt x="38" y="49"/>
                    <a:pt x="38" y="49"/>
                  </a:cubicBezTo>
                  <a:cubicBezTo>
                    <a:pt x="37" y="49"/>
                    <a:pt x="37" y="49"/>
                    <a:pt x="36" y="49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2" y="44"/>
                    <a:pt x="31" y="44"/>
                    <a:pt x="30" y="44"/>
                  </a:cubicBezTo>
                  <a:cubicBezTo>
                    <a:pt x="30" y="44"/>
                    <a:pt x="30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8" y="44"/>
                    <a:pt x="27" y="45"/>
                    <a:pt x="27" y="46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5" y="52"/>
                    <a:pt x="24" y="52"/>
                    <a:pt x="23" y="52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18" y="51"/>
                    <a:pt x="17" y="50"/>
                    <a:pt x="17" y="49"/>
                  </a:cubicBezTo>
                  <a:cubicBezTo>
                    <a:pt x="17" y="44"/>
                    <a:pt x="17" y="44"/>
                    <a:pt x="17" y="44"/>
                  </a:cubicBezTo>
                  <a:cubicBezTo>
                    <a:pt x="17" y="43"/>
                    <a:pt x="17" y="42"/>
                    <a:pt x="16" y="42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4" y="41"/>
                    <a:pt x="13" y="41"/>
                    <a:pt x="13" y="41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7" y="43"/>
                    <a:pt x="6" y="43"/>
                    <a:pt x="6" y="43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3" y="38"/>
                    <a:pt x="3" y="37"/>
                    <a:pt x="3" y="37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8" y="32"/>
                    <a:pt x="8" y="31"/>
                    <a:pt x="8" y="31"/>
                  </a:cubicBezTo>
                  <a:cubicBezTo>
                    <a:pt x="8" y="31"/>
                    <a:pt x="8" y="31"/>
                    <a:pt x="8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28"/>
                    <a:pt x="7" y="28"/>
                    <a:pt x="6" y="27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0" y="25"/>
                    <a:pt x="0" y="24"/>
                    <a:pt x="0" y="24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1" y="18"/>
                    <a:pt x="2" y="18"/>
                    <a:pt x="2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10" y="17"/>
                    <a:pt x="10" y="17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4"/>
                    <a:pt x="11" y="13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9" y="7"/>
                    <a:pt x="9" y="6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3"/>
                    <a:pt x="15" y="3"/>
                    <a:pt x="15" y="4"/>
                  </a:cubicBezTo>
                  <a:lnTo>
                    <a:pt x="19" y="8"/>
                  </a:lnTo>
                  <a:close/>
                </a:path>
              </a:pathLst>
            </a:custGeom>
            <a:noFill/>
            <a:ln w="17463" cap="flat">
              <a:solidFill>
                <a:srgbClr val="0078C9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81"/>
            <p:cNvSpPr>
              <a:spLocks/>
            </p:cNvSpPr>
            <p:nvPr/>
          </p:nvSpPr>
          <p:spPr bwMode="auto">
            <a:xfrm>
              <a:off x="4017963" y="4152900"/>
              <a:ext cx="87313" cy="87313"/>
            </a:xfrm>
            <a:custGeom>
              <a:avLst/>
              <a:gdLst>
                <a:gd name="T0" fmla="*/ 3 w 23"/>
                <a:gd name="T1" fmla="*/ 17 h 23"/>
                <a:gd name="T2" fmla="*/ 17 w 23"/>
                <a:gd name="T3" fmla="*/ 20 h 23"/>
                <a:gd name="T4" fmla="*/ 20 w 23"/>
                <a:gd name="T5" fmla="*/ 6 h 23"/>
                <a:gd name="T6" fmla="*/ 6 w 23"/>
                <a:gd name="T7" fmla="*/ 3 h 23"/>
                <a:gd name="T8" fmla="*/ 3 w 23"/>
                <a:gd name="T9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3" y="17"/>
                  </a:moveTo>
                  <a:cubicBezTo>
                    <a:pt x="6" y="22"/>
                    <a:pt x="13" y="23"/>
                    <a:pt x="17" y="20"/>
                  </a:cubicBezTo>
                  <a:cubicBezTo>
                    <a:pt x="22" y="17"/>
                    <a:pt x="23" y="10"/>
                    <a:pt x="20" y="6"/>
                  </a:cubicBezTo>
                  <a:cubicBezTo>
                    <a:pt x="17" y="1"/>
                    <a:pt x="11" y="0"/>
                    <a:pt x="6" y="3"/>
                  </a:cubicBezTo>
                  <a:cubicBezTo>
                    <a:pt x="1" y="6"/>
                    <a:pt x="0" y="12"/>
                    <a:pt x="3" y="17"/>
                  </a:cubicBezTo>
                  <a:close/>
                </a:path>
              </a:pathLst>
            </a:custGeom>
            <a:noFill/>
            <a:ln w="17463" cap="flat">
              <a:solidFill>
                <a:srgbClr val="0078C9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82"/>
            <p:cNvSpPr>
              <a:spLocks/>
            </p:cNvSpPr>
            <p:nvPr/>
          </p:nvSpPr>
          <p:spPr bwMode="auto">
            <a:xfrm>
              <a:off x="4157663" y="4224338"/>
              <a:ext cx="161925" cy="161925"/>
            </a:xfrm>
            <a:custGeom>
              <a:avLst/>
              <a:gdLst>
                <a:gd name="T0" fmla="*/ 13 w 43"/>
                <a:gd name="T1" fmla="*/ 9 h 43"/>
                <a:gd name="T2" fmla="*/ 15 w 43"/>
                <a:gd name="T3" fmla="*/ 8 h 43"/>
                <a:gd name="T4" fmla="*/ 16 w 43"/>
                <a:gd name="T5" fmla="*/ 2 h 43"/>
                <a:gd name="T6" fmla="*/ 21 w 43"/>
                <a:gd name="T7" fmla="*/ 0 h 43"/>
                <a:gd name="T8" fmla="*/ 24 w 43"/>
                <a:gd name="T9" fmla="*/ 5 h 43"/>
                <a:gd name="T10" fmla="*/ 26 w 43"/>
                <a:gd name="T11" fmla="*/ 7 h 43"/>
                <a:gd name="T12" fmla="*/ 31 w 43"/>
                <a:gd name="T13" fmla="*/ 3 h 43"/>
                <a:gd name="T14" fmla="*/ 36 w 43"/>
                <a:gd name="T15" fmla="*/ 6 h 43"/>
                <a:gd name="T16" fmla="*/ 34 w 43"/>
                <a:gd name="T17" fmla="*/ 11 h 43"/>
                <a:gd name="T18" fmla="*/ 35 w 43"/>
                <a:gd name="T19" fmla="*/ 14 h 43"/>
                <a:gd name="T20" fmla="*/ 37 w 43"/>
                <a:gd name="T21" fmla="*/ 15 h 43"/>
                <a:gd name="T22" fmla="*/ 42 w 43"/>
                <a:gd name="T23" fmla="*/ 17 h 43"/>
                <a:gd name="T24" fmla="*/ 42 w 43"/>
                <a:gd name="T25" fmla="*/ 22 h 43"/>
                <a:gd name="T26" fmla="*/ 36 w 43"/>
                <a:gd name="T27" fmla="*/ 24 h 43"/>
                <a:gd name="T28" fmla="*/ 36 w 43"/>
                <a:gd name="T29" fmla="*/ 28 h 43"/>
                <a:gd name="T30" fmla="*/ 40 w 43"/>
                <a:gd name="T31" fmla="*/ 33 h 43"/>
                <a:gd name="T32" fmla="*/ 36 w 43"/>
                <a:gd name="T33" fmla="*/ 36 h 43"/>
                <a:gd name="T34" fmla="*/ 30 w 43"/>
                <a:gd name="T35" fmla="*/ 34 h 43"/>
                <a:gd name="T36" fmla="*/ 29 w 43"/>
                <a:gd name="T37" fmla="*/ 35 h 43"/>
                <a:gd name="T38" fmla="*/ 27 w 43"/>
                <a:gd name="T39" fmla="*/ 41 h 43"/>
                <a:gd name="T40" fmla="*/ 22 w 43"/>
                <a:gd name="T41" fmla="*/ 43 h 43"/>
                <a:gd name="T42" fmla="*/ 20 w 43"/>
                <a:gd name="T43" fmla="*/ 37 h 43"/>
                <a:gd name="T44" fmla="*/ 17 w 43"/>
                <a:gd name="T45" fmla="*/ 36 h 43"/>
                <a:gd name="T46" fmla="*/ 12 w 43"/>
                <a:gd name="T47" fmla="*/ 39 h 43"/>
                <a:gd name="T48" fmla="*/ 7 w 43"/>
                <a:gd name="T49" fmla="*/ 37 h 43"/>
                <a:gd name="T50" fmla="*/ 9 w 43"/>
                <a:gd name="T51" fmla="*/ 31 h 43"/>
                <a:gd name="T52" fmla="*/ 9 w 43"/>
                <a:gd name="T53" fmla="*/ 29 h 43"/>
                <a:gd name="T54" fmla="*/ 7 w 43"/>
                <a:gd name="T55" fmla="*/ 27 h 43"/>
                <a:gd name="T56" fmla="*/ 1 w 43"/>
                <a:gd name="T57" fmla="*/ 26 h 43"/>
                <a:gd name="T58" fmla="*/ 1 w 43"/>
                <a:gd name="T59" fmla="*/ 21 h 43"/>
                <a:gd name="T60" fmla="*/ 7 w 43"/>
                <a:gd name="T61" fmla="*/ 18 h 43"/>
                <a:gd name="T62" fmla="*/ 7 w 43"/>
                <a:gd name="T63" fmla="*/ 15 h 43"/>
                <a:gd name="T64" fmla="*/ 4 w 43"/>
                <a:gd name="T65" fmla="*/ 10 h 43"/>
                <a:gd name="T66" fmla="*/ 8 w 43"/>
                <a:gd name="T67" fmla="*/ 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3" h="43">
                  <a:moveTo>
                    <a:pt x="12" y="9"/>
                  </a:moveTo>
                  <a:cubicBezTo>
                    <a:pt x="12" y="9"/>
                    <a:pt x="13" y="9"/>
                    <a:pt x="13" y="9"/>
                  </a:cubicBezTo>
                  <a:cubicBezTo>
                    <a:pt x="13" y="9"/>
                    <a:pt x="14" y="8"/>
                    <a:pt x="14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6" y="7"/>
                    <a:pt x="16" y="6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1"/>
                    <a:pt x="16" y="1"/>
                    <a:pt x="17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2" y="0"/>
                    <a:pt x="22" y="1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6"/>
                    <a:pt x="24" y="6"/>
                    <a:pt x="25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7" y="7"/>
                    <a:pt x="28" y="7"/>
                    <a:pt x="28" y="6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2" y="3"/>
                    <a:pt x="33" y="3"/>
                    <a:pt x="33" y="3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7" y="6"/>
                    <a:pt x="37" y="7"/>
                    <a:pt x="36" y="7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4" y="12"/>
                    <a:pt x="34" y="13"/>
                    <a:pt x="34" y="13"/>
                  </a:cubicBezTo>
                  <a:cubicBezTo>
                    <a:pt x="34" y="13"/>
                    <a:pt x="34" y="13"/>
                    <a:pt x="35" y="14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5" y="15"/>
                    <a:pt x="36" y="15"/>
                    <a:pt x="37" y="15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2" y="15"/>
                    <a:pt x="42" y="16"/>
                    <a:pt x="42" y="17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1"/>
                    <a:pt x="43" y="22"/>
                    <a:pt x="42" y="22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7" y="23"/>
                    <a:pt x="36" y="24"/>
                    <a:pt x="36" y="24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26"/>
                    <a:pt x="36" y="27"/>
                    <a:pt x="36" y="28"/>
                  </a:cubicBezTo>
                  <a:cubicBezTo>
                    <a:pt x="39" y="31"/>
                    <a:pt x="39" y="31"/>
                    <a:pt x="39" y="31"/>
                  </a:cubicBezTo>
                  <a:cubicBezTo>
                    <a:pt x="40" y="31"/>
                    <a:pt x="40" y="32"/>
                    <a:pt x="40" y="33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6"/>
                    <a:pt x="36" y="36"/>
                    <a:pt x="36" y="36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1" y="34"/>
                    <a:pt x="30" y="34"/>
                    <a:pt x="30" y="34"/>
                  </a:cubicBezTo>
                  <a:cubicBezTo>
                    <a:pt x="30" y="34"/>
                    <a:pt x="30" y="34"/>
                    <a:pt x="29" y="34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28" y="35"/>
                    <a:pt x="28" y="36"/>
                    <a:pt x="28" y="36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7" y="41"/>
                    <a:pt x="27" y="42"/>
                    <a:pt x="26" y="42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2" y="43"/>
                    <a:pt x="21" y="42"/>
                    <a:pt x="21" y="42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0" y="37"/>
                    <a:pt x="19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6" y="36"/>
                    <a:pt x="15" y="36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40"/>
                    <a:pt x="11" y="40"/>
                    <a:pt x="10" y="39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7" y="36"/>
                    <a:pt x="7" y="36"/>
                    <a:pt x="7" y="35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1"/>
                    <a:pt x="9" y="30"/>
                    <a:pt x="9" y="29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28"/>
                    <a:pt x="7" y="27"/>
                    <a:pt x="7" y="27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1" y="27"/>
                    <a:pt x="1" y="26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1" y="21"/>
                    <a:pt x="1" y="21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9"/>
                    <a:pt x="7" y="18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6"/>
                    <a:pt x="7" y="15"/>
                    <a:pt x="7" y="15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3" y="11"/>
                    <a:pt x="3" y="10"/>
                    <a:pt x="4" y="10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6"/>
                    <a:pt x="7" y="6"/>
                    <a:pt x="8" y="6"/>
                  </a:cubicBezTo>
                  <a:lnTo>
                    <a:pt x="12" y="9"/>
                  </a:lnTo>
                  <a:close/>
                </a:path>
              </a:pathLst>
            </a:custGeom>
            <a:noFill/>
            <a:ln w="17463" cap="flat">
              <a:solidFill>
                <a:srgbClr val="0078C9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83"/>
            <p:cNvSpPr>
              <a:spLocks/>
            </p:cNvSpPr>
            <p:nvPr/>
          </p:nvSpPr>
          <p:spPr bwMode="auto">
            <a:xfrm>
              <a:off x="4202113" y="4270375"/>
              <a:ext cx="71438" cy="71438"/>
            </a:xfrm>
            <a:custGeom>
              <a:avLst/>
              <a:gdLst>
                <a:gd name="T0" fmla="*/ 5 w 19"/>
                <a:gd name="T1" fmla="*/ 16 h 19"/>
                <a:gd name="T2" fmla="*/ 16 w 19"/>
                <a:gd name="T3" fmla="*/ 14 h 19"/>
                <a:gd name="T4" fmla="*/ 15 w 19"/>
                <a:gd name="T5" fmla="*/ 3 h 19"/>
                <a:gd name="T6" fmla="*/ 3 w 19"/>
                <a:gd name="T7" fmla="*/ 4 h 19"/>
                <a:gd name="T8" fmla="*/ 5 w 19"/>
                <a:gd name="T9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">
                  <a:moveTo>
                    <a:pt x="5" y="16"/>
                  </a:moveTo>
                  <a:cubicBezTo>
                    <a:pt x="8" y="19"/>
                    <a:pt x="13" y="18"/>
                    <a:pt x="16" y="14"/>
                  </a:cubicBezTo>
                  <a:cubicBezTo>
                    <a:pt x="19" y="11"/>
                    <a:pt x="18" y="5"/>
                    <a:pt x="15" y="3"/>
                  </a:cubicBezTo>
                  <a:cubicBezTo>
                    <a:pt x="11" y="0"/>
                    <a:pt x="6" y="0"/>
                    <a:pt x="3" y="4"/>
                  </a:cubicBezTo>
                  <a:cubicBezTo>
                    <a:pt x="0" y="8"/>
                    <a:pt x="1" y="13"/>
                    <a:pt x="5" y="16"/>
                  </a:cubicBezTo>
                  <a:close/>
                </a:path>
              </a:pathLst>
            </a:custGeom>
            <a:noFill/>
            <a:ln w="17463" cap="flat">
              <a:solidFill>
                <a:srgbClr val="0078C9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5806280" y="4292598"/>
            <a:ext cx="450850" cy="549276"/>
            <a:chOff x="8929688" y="1244600"/>
            <a:chExt cx="450850" cy="549276"/>
          </a:xfrm>
        </p:grpSpPr>
        <p:sp>
          <p:nvSpPr>
            <p:cNvPr id="55" name="Freeform 5"/>
            <p:cNvSpPr>
              <a:spLocks/>
            </p:cNvSpPr>
            <p:nvPr/>
          </p:nvSpPr>
          <p:spPr bwMode="auto">
            <a:xfrm>
              <a:off x="8929688" y="1244600"/>
              <a:ext cx="315913" cy="315913"/>
            </a:xfrm>
            <a:custGeom>
              <a:avLst/>
              <a:gdLst>
                <a:gd name="T0" fmla="*/ 77 w 84"/>
                <a:gd name="T1" fmla="*/ 65 h 84"/>
                <a:gd name="T2" fmla="*/ 84 w 84"/>
                <a:gd name="T3" fmla="*/ 42 h 84"/>
                <a:gd name="T4" fmla="*/ 42 w 84"/>
                <a:gd name="T5" fmla="*/ 0 h 84"/>
                <a:gd name="T6" fmla="*/ 0 w 84"/>
                <a:gd name="T7" fmla="*/ 42 h 84"/>
                <a:gd name="T8" fmla="*/ 42 w 84"/>
                <a:gd name="T9" fmla="*/ 84 h 84"/>
                <a:gd name="T10" fmla="*/ 50 w 84"/>
                <a:gd name="T11" fmla="*/ 8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4" h="84">
                  <a:moveTo>
                    <a:pt x="77" y="65"/>
                  </a:moveTo>
                  <a:cubicBezTo>
                    <a:pt x="82" y="58"/>
                    <a:pt x="84" y="51"/>
                    <a:pt x="84" y="42"/>
                  </a:cubicBezTo>
                  <a:cubicBezTo>
                    <a:pt x="84" y="19"/>
                    <a:pt x="65" y="0"/>
                    <a:pt x="42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65"/>
                    <a:pt x="19" y="84"/>
                    <a:pt x="42" y="84"/>
                  </a:cubicBezTo>
                  <a:cubicBezTo>
                    <a:pt x="45" y="84"/>
                    <a:pt x="48" y="84"/>
                    <a:pt x="50" y="83"/>
                  </a:cubicBezTo>
                </a:path>
              </a:pathLst>
            </a:custGeom>
            <a:noFill/>
            <a:ln w="17463" cap="rnd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6"/>
            <p:cNvSpPr>
              <a:spLocks/>
            </p:cNvSpPr>
            <p:nvPr/>
          </p:nvSpPr>
          <p:spPr bwMode="auto">
            <a:xfrm>
              <a:off x="8990013" y="1304925"/>
              <a:ext cx="195263" cy="200025"/>
            </a:xfrm>
            <a:custGeom>
              <a:avLst/>
              <a:gdLst>
                <a:gd name="T0" fmla="*/ 48 w 52"/>
                <a:gd name="T1" fmla="*/ 40 h 53"/>
                <a:gd name="T2" fmla="*/ 52 w 52"/>
                <a:gd name="T3" fmla="*/ 26 h 53"/>
                <a:gd name="T4" fmla="*/ 26 w 52"/>
                <a:gd name="T5" fmla="*/ 0 h 53"/>
                <a:gd name="T6" fmla="*/ 0 w 52"/>
                <a:gd name="T7" fmla="*/ 26 h 53"/>
                <a:gd name="T8" fmla="*/ 26 w 52"/>
                <a:gd name="T9" fmla="*/ 53 h 53"/>
                <a:gd name="T10" fmla="*/ 31 w 52"/>
                <a:gd name="T11" fmla="*/ 5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53">
                  <a:moveTo>
                    <a:pt x="48" y="40"/>
                  </a:moveTo>
                  <a:cubicBezTo>
                    <a:pt x="51" y="36"/>
                    <a:pt x="52" y="31"/>
                    <a:pt x="52" y="26"/>
                  </a:cubicBezTo>
                  <a:cubicBezTo>
                    <a:pt x="52" y="12"/>
                    <a:pt x="41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28" y="53"/>
                    <a:pt x="29" y="52"/>
                    <a:pt x="31" y="52"/>
                  </a:cubicBezTo>
                </a:path>
              </a:pathLst>
            </a:custGeom>
            <a:noFill/>
            <a:ln w="17463" cap="rnd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05"/>
            <p:cNvSpPr>
              <a:spLocks noEditPoints="1"/>
            </p:cNvSpPr>
            <p:nvPr/>
          </p:nvSpPr>
          <p:spPr bwMode="auto">
            <a:xfrm>
              <a:off x="9083675" y="1395413"/>
              <a:ext cx="296863" cy="349250"/>
            </a:xfrm>
            <a:custGeom>
              <a:avLst/>
              <a:gdLst>
                <a:gd name="T0" fmla="*/ 7 w 79"/>
                <a:gd name="T1" fmla="*/ 11 h 93"/>
                <a:gd name="T2" fmla="*/ 68 w 79"/>
                <a:gd name="T3" fmla="*/ 52 h 93"/>
                <a:gd name="T4" fmla="*/ 41 w 79"/>
                <a:gd name="T5" fmla="*/ 59 h 93"/>
                <a:gd name="T6" fmla="*/ 39 w 79"/>
                <a:gd name="T7" fmla="*/ 61 h 93"/>
                <a:gd name="T8" fmla="*/ 23 w 79"/>
                <a:gd name="T9" fmla="*/ 82 h 93"/>
                <a:gd name="T10" fmla="*/ 7 w 79"/>
                <a:gd name="T11" fmla="*/ 11 h 93"/>
                <a:gd name="T12" fmla="*/ 0 w 79"/>
                <a:gd name="T13" fmla="*/ 0 h 93"/>
                <a:gd name="T14" fmla="*/ 20 w 79"/>
                <a:gd name="T15" fmla="*/ 93 h 93"/>
                <a:gd name="T16" fmla="*/ 42 w 79"/>
                <a:gd name="T17" fmla="*/ 64 h 93"/>
                <a:gd name="T18" fmla="*/ 79 w 79"/>
                <a:gd name="T19" fmla="*/ 53 h 93"/>
                <a:gd name="T20" fmla="*/ 0 w 79"/>
                <a:gd name="T21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93">
                  <a:moveTo>
                    <a:pt x="7" y="11"/>
                  </a:moveTo>
                  <a:cubicBezTo>
                    <a:pt x="68" y="52"/>
                    <a:pt x="68" y="52"/>
                    <a:pt x="68" y="52"/>
                  </a:cubicBezTo>
                  <a:cubicBezTo>
                    <a:pt x="41" y="59"/>
                    <a:pt x="41" y="59"/>
                    <a:pt x="41" y="59"/>
                  </a:cubicBezTo>
                  <a:cubicBezTo>
                    <a:pt x="40" y="60"/>
                    <a:pt x="39" y="60"/>
                    <a:pt x="39" y="61"/>
                  </a:cubicBezTo>
                  <a:cubicBezTo>
                    <a:pt x="23" y="82"/>
                    <a:pt x="23" y="82"/>
                    <a:pt x="23" y="82"/>
                  </a:cubicBezTo>
                  <a:cubicBezTo>
                    <a:pt x="7" y="11"/>
                    <a:pt x="7" y="11"/>
                    <a:pt x="7" y="11"/>
                  </a:cubicBezTo>
                  <a:moveTo>
                    <a:pt x="0" y="0"/>
                  </a:moveTo>
                  <a:cubicBezTo>
                    <a:pt x="20" y="93"/>
                    <a:pt x="20" y="93"/>
                    <a:pt x="20" y="93"/>
                  </a:cubicBezTo>
                  <a:cubicBezTo>
                    <a:pt x="42" y="64"/>
                    <a:pt x="42" y="64"/>
                    <a:pt x="42" y="64"/>
                  </a:cubicBezTo>
                  <a:cubicBezTo>
                    <a:pt x="79" y="53"/>
                    <a:pt x="79" y="53"/>
                    <a:pt x="79" y="53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78C9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06"/>
            <p:cNvSpPr>
              <a:spLocks/>
            </p:cNvSpPr>
            <p:nvPr/>
          </p:nvSpPr>
          <p:spPr bwMode="auto">
            <a:xfrm>
              <a:off x="9223375" y="1620838"/>
              <a:ext cx="146050" cy="173038"/>
            </a:xfrm>
            <a:custGeom>
              <a:avLst/>
              <a:gdLst>
                <a:gd name="T0" fmla="*/ 0 w 92"/>
                <a:gd name="T1" fmla="*/ 24 h 109"/>
                <a:gd name="T2" fmla="*/ 54 w 92"/>
                <a:gd name="T3" fmla="*/ 109 h 109"/>
                <a:gd name="T4" fmla="*/ 92 w 92"/>
                <a:gd name="T5" fmla="*/ 86 h 109"/>
                <a:gd name="T6" fmla="*/ 28 w 92"/>
                <a:gd name="T7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09">
                  <a:moveTo>
                    <a:pt x="0" y="24"/>
                  </a:moveTo>
                  <a:lnTo>
                    <a:pt x="54" y="109"/>
                  </a:lnTo>
                  <a:lnTo>
                    <a:pt x="92" y="86"/>
                  </a:lnTo>
                  <a:lnTo>
                    <a:pt x="28" y="0"/>
                  </a:lnTo>
                </a:path>
              </a:pathLst>
            </a:custGeom>
            <a:noFill/>
            <a:ln w="17463" cap="rnd">
              <a:solidFill>
                <a:srgbClr val="0078C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9" name="Slide Number Placeholder 5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4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6616700" y="6444476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Powered by AWS</a:t>
            </a:r>
            <a:endParaRPr lang="en-US" sz="1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004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42265"/>
            <a:ext cx="4618892" cy="1325563"/>
          </a:xfrm>
        </p:spPr>
        <p:txBody>
          <a:bodyPr/>
          <a:lstStyle/>
          <a:p>
            <a:pPr algn="r"/>
            <a:r>
              <a:rPr lang="en-US" dirty="0" smtClean="0"/>
              <a:t>Linux Basics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40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48862" y="1992923"/>
            <a:ext cx="801858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err="1" smtClean="0"/>
              <a:t>ssh</a:t>
            </a:r>
            <a:r>
              <a:rPr lang="en-US" sz="2800" dirty="0" smtClean="0"/>
              <a:t> – secure command line terminal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err="1" smtClean="0"/>
              <a:t>scp</a:t>
            </a:r>
            <a:r>
              <a:rPr lang="en-US" sz="2800" dirty="0" smtClean="0"/>
              <a:t> – secure copy a file to a remote system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ls – directory listing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cd – change directory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err="1" smtClean="0"/>
              <a:t>sudo</a:t>
            </a:r>
            <a:r>
              <a:rPr lang="en-US" sz="2800" dirty="0" smtClean="0"/>
              <a:t> – execute a command as root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err="1" smtClean="0"/>
              <a:t>chmod</a:t>
            </a:r>
            <a:r>
              <a:rPr lang="en-US" sz="2800" dirty="0" smtClean="0"/>
              <a:t> – change permissions on a file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/>
              <a:t>m</a:t>
            </a:r>
            <a:r>
              <a:rPr lang="en-US" sz="2800" dirty="0" smtClean="0"/>
              <a:t>v, </a:t>
            </a:r>
            <a:r>
              <a:rPr lang="en-US" sz="2800" dirty="0" err="1" smtClean="0"/>
              <a:t>cp</a:t>
            </a:r>
            <a:r>
              <a:rPr lang="en-US" sz="2800" dirty="0" smtClean="0"/>
              <a:t> – move, copy file</a:t>
            </a:r>
          </a:p>
          <a:p>
            <a:pPr marL="742950" lvl="1" indent="-285750">
              <a:buFont typeface="Arial" charset="0"/>
              <a:buChar char="•"/>
            </a:pPr>
            <a:endParaRPr lang="en-US" sz="2800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391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42265"/>
            <a:ext cx="3886200" cy="1325563"/>
          </a:xfrm>
        </p:spPr>
        <p:txBody>
          <a:bodyPr/>
          <a:lstStyle/>
          <a:p>
            <a:pPr algn="r"/>
            <a:r>
              <a:rPr lang="en-US" smtClean="0"/>
              <a:t>Linux Basics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41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23900" y="1836172"/>
            <a:ext cx="88773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vi – file editor</a:t>
            </a:r>
            <a:endParaRPr lang="en-US" sz="2800" dirty="0"/>
          </a:p>
          <a:p>
            <a:pPr marL="742950" lvl="1" indent="-285750">
              <a:buFont typeface="Arial" charset="0"/>
              <a:buChar char="•"/>
            </a:pPr>
            <a:r>
              <a:rPr lang="en-US" sz="2800" dirty="0" err="1"/>
              <a:t>i</a:t>
            </a:r>
            <a:r>
              <a:rPr lang="en-US" sz="2800" dirty="0"/>
              <a:t> – switch to insert mode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800" dirty="0"/>
              <a:t>x  - delete character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800" dirty="0"/>
              <a:t>D – delete rest of line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800" dirty="0"/>
              <a:t>&lt;esc&gt; - exit </a:t>
            </a:r>
            <a:r>
              <a:rPr lang="en-US" sz="2800" dirty="0" smtClean="0"/>
              <a:t>mode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800" dirty="0" smtClean="0"/>
              <a:t>:</a:t>
            </a:r>
            <a:r>
              <a:rPr lang="en-US" sz="2800" dirty="0" err="1" smtClean="0"/>
              <a:t>wq</a:t>
            </a:r>
            <a:r>
              <a:rPr lang="en-US" sz="2800" dirty="0" smtClean="0"/>
              <a:t> - write file &amp; quit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cat – print out file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Head, tail – print out 1</a:t>
            </a:r>
            <a:r>
              <a:rPr lang="en-US" sz="2800" baseline="30000" dirty="0" smtClean="0"/>
              <a:t>st</a:t>
            </a:r>
            <a:r>
              <a:rPr lang="en-US" sz="2800" dirty="0" smtClean="0"/>
              <a:t>,last 10 lines of a file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9405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If you get lost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42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2297515"/>
              </p:ext>
            </p:extLst>
          </p:nvPr>
        </p:nvGraphicFramePr>
        <p:xfrm>
          <a:off x="1130300" y="2093913"/>
          <a:ext cx="965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" name="Document" showAsIcon="1" r:id="rId3" imgW="965200" imgH="609600" progId="Word.Document.12">
                  <p:embed/>
                </p:oleObj>
              </mc:Choice>
              <mc:Fallback>
                <p:oleObj name="Document" showAsIcon="1" r:id="rId3" imgW="965200" imgH="609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30300" y="2093913"/>
                        <a:ext cx="965200" cy="60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88111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6819900" cy="1393826"/>
          </a:xfrm>
          <a:solidFill>
            <a:schemeClr val="accent1">
              <a:lumMod val="75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</a:rPr>
              <a:t>The stakeholders 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500" y="1427958"/>
            <a:ext cx="3139440" cy="539591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4800" dirty="0" smtClean="0"/>
              <a:t>Who</a:t>
            </a:r>
          </a:p>
          <a:p>
            <a:pPr>
              <a:lnSpc>
                <a:spcPct val="150000"/>
              </a:lnSpc>
            </a:pPr>
            <a:r>
              <a:rPr lang="en-US" sz="4800" dirty="0" smtClean="0"/>
              <a:t>What</a:t>
            </a:r>
          </a:p>
          <a:p>
            <a:pPr>
              <a:lnSpc>
                <a:spcPct val="150000"/>
              </a:lnSpc>
            </a:pPr>
            <a:r>
              <a:rPr lang="en-US" sz="4800" dirty="0" smtClean="0"/>
              <a:t>Why</a:t>
            </a:r>
          </a:p>
          <a:p>
            <a:pPr>
              <a:lnSpc>
                <a:spcPct val="150000"/>
              </a:lnSpc>
            </a:pPr>
            <a:r>
              <a:rPr lang="en-US" sz="4800" dirty="0" smtClean="0"/>
              <a:t>When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3" r="42066"/>
          <a:stretch/>
        </p:blipFill>
        <p:spPr>
          <a:xfrm>
            <a:off x="6819900" y="0"/>
            <a:ext cx="5372100" cy="6858000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5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882640" y="6400412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Powered by AWS</a:t>
            </a:r>
            <a:endParaRPr lang="en-US" sz="1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268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16361779"/>
              </p:ext>
            </p:extLst>
          </p:nvPr>
        </p:nvGraphicFramePr>
        <p:xfrm>
          <a:off x="590550" y="1825625"/>
          <a:ext cx="1076325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le 1"/>
          <p:cNvSpPr txBox="1">
            <a:spLocks/>
          </p:cNvSpPr>
          <p:nvPr/>
        </p:nvSpPr>
        <p:spPr>
          <a:xfrm>
            <a:off x="0" y="250031"/>
            <a:ext cx="6217920" cy="1325563"/>
          </a:xfrm>
          <a:prstGeom prst="rect">
            <a:avLst/>
          </a:prstGeom>
          <a:solidFill>
            <a:schemeClr val="accent1">
              <a:lumMod val="5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dirty="0" smtClean="0">
                <a:solidFill>
                  <a:schemeClr val="bg1"/>
                </a:solidFill>
              </a:rPr>
              <a:t>What will it do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972175" y="6426994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Powered by AWS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359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7448550" cy="1690688"/>
          </a:xfrm>
          <a:gradFill>
            <a:gsLst>
              <a:gs pos="0">
                <a:schemeClr val="accent1">
                  <a:hueOff val="0"/>
                  <a:satOff val="0"/>
                  <a:lumOff val="0"/>
                  <a:alphaOff val="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hueOff val="0"/>
                  <a:satOff val="0"/>
                  <a:lumOff val="0"/>
                  <a:alphaOff val="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hueOff val="0"/>
                  <a:satOff val="0"/>
                  <a:lumOff val="0"/>
                  <a:alphaOff val="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</p:spPr>
        <p:txBody>
          <a:bodyPr>
            <a:normAutofit/>
          </a:bodyPr>
          <a:lstStyle/>
          <a:p>
            <a:pPr algn="ctr"/>
            <a:r>
              <a:rPr lang="en-US" sz="5400" dirty="0" smtClean="0">
                <a:solidFill>
                  <a:schemeClr val="bg1"/>
                </a:solidFill>
              </a:rPr>
              <a:t>Who are your </a:t>
            </a:r>
            <a:r>
              <a:rPr lang="en-US" sz="5400" dirty="0">
                <a:solidFill>
                  <a:schemeClr val="bg1"/>
                </a:solidFill>
              </a:rPr>
              <a:t>u</a:t>
            </a:r>
            <a:r>
              <a:rPr lang="en-US" sz="5400" dirty="0" smtClean="0">
                <a:solidFill>
                  <a:schemeClr val="bg1"/>
                </a:solidFill>
              </a:rPr>
              <a:t>sers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4000" dirty="0" err="1" smtClean="0"/>
              <a:t>Devs</a:t>
            </a:r>
            <a:endParaRPr lang="en-US" sz="4000" dirty="0"/>
          </a:p>
          <a:p>
            <a:pPr>
              <a:lnSpc>
                <a:spcPct val="150000"/>
              </a:lnSpc>
            </a:pPr>
            <a:r>
              <a:rPr lang="en-US" sz="4000" dirty="0" smtClean="0"/>
              <a:t>SDETS</a:t>
            </a:r>
          </a:p>
          <a:p>
            <a:pPr>
              <a:lnSpc>
                <a:spcPct val="150000"/>
              </a:lnSpc>
            </a:pPr>
            <a:r>
              <a:rPr lang="en-US" sz="4000" dirty="0" smtClean="0"/>
              <a:t>Perf Engineers </a:t>
            </a:r>
          </a:p>
          <a:p>
            <a:pPr>
              <a:lnSpc>
                <a:spcPct val="150000"/>
              </a:lnSpc>
            </a:pPr>
            <a:r>
              <a:rPr lang="en-US" sz="4000" dirty="0" smtClean="0"/>
              <a:t>Automation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91" r="13041"/>
          <a:stretch/>
        </p:blipFill>
        <p:spPr>
          <a:xfrm>
            <a:off x="7448550" y="0"/>
            <a:ext cx="4743450" cy="68580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7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007100" y="6400412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Powered by AWS</a:t>
            </a:r>
            <a:endParaRPr lang="en-US" sz="12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226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493933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4000" dirty="0" smtClean="0"/>
              <a:t>Background</a:t>
            </a:r>
          </a:p>
          <a:p>
            <a:pPr>
              <a:lnSpc>
                <a:spcPct val="150000"/>
              </a:lnSpc>
            </a:pPr>
            <a:r>
              <a:rPr lang="en-US" sz="4000" dirty="0" smtClean="0"/>
              <a:t>Skills</a:t>
            </a:r>
          </a:p>
          <a:p>
            <a:pPr>
              <a:lnSpc>
                <a:spcPct val="150000"/>
              </a:lnSpc>
            </a:pPr>
            <a:r>
              <a:rPr lang="en-US" sz="4000" dirty="0" smtClean="0"/>
              <a:t>Why</a:t>
            </a:r>
          </a:p>
          <a:p>
            <a:pPr>
              <a:lnSpc>
                <a:spcPct val="150000"/>
              </a:lnSpc>
            </a:pPr>
            <a:r>
              <a:rPr lang="en-US" sz="4000" dirty="0" smtClean="0"/>
              <a:t>Team Dynamics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90" t="-2222" r="25692"/>
          <a:stretch/>
        </p:blipFill>
        <p:spPr>
          <a:xfrm>
            <a:off x="7486650" y="-152400"/>
            <a:ext cx="4705350" cy="70104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0" y="1"/>
            <a:ext cx="7486650" cy="1690688"/>
          </a:xfrm>
          <a:prstGeom prst="rect">
            <a:avLst/>
          </a:prstGeom>
          <a:gradFill>
            <a:gsLst>
              <a:gs pos="0">
                <a:schemeClr val="accent1">
                  <a:hueOff val="0"/>
                  <a:satOff val="0"/>
                  <a:lumOff val="0"/>
                  <a:alphaOff val="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hueOff val="0"/>
                  <a:satOff val="0"/>
                  <a:lumOff val="0"/>
                  <a:alphaOff val="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hueOff val="0"/>
                  <a:satOff val="0"/>
                  <a:lumOff val="0"/>
                  <a:alphaOff val="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 smtClean="0">
                <a:solidFill>
                  <a:schemeClr val="bg1"/>
                </a:solidFill>
              </a:rPr>
              <a:t>Who will build it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007100" y="6400412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Powered by AWS</a:t>
            </a:r>
            <a:endParaRPr lang="en-US" sz="12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979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20600" cy="7315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31800"/>
            <a:ext cx="5173980" cy="1006475"/>
          </a:xfrm>
          <a:solidFill>
            <a:schemeClr val="accent1">
              <a:lumMod val="75000"/>
              <a:alpha val="52000"/>
            </a:schemeClr>
          </a:solidFill>
        </p:spPr>
        <p:txBody>
          <a:bodyPr>
            <a:normAutofit/>
          </a:bodyPr>
          <a:lstStyle/>
          <a:p>
            <a:pPr algn="ctr"/>
            <a:r>
              <a:rPr lang="en-US" smtClean="0">
                <a:solidFill>
                  <a:schemeClr val="bg1"/>
                </a:solidFill>
              </a:rPr>
              <a:t>Leadership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5285659"/>
              </p:ext>
            </p:extLst>
          </p:nvPr>
        </p:nvGraphicFramePr>
        <p:xfrm>
          <a:off x="794882" y="3337560"/>
          <a:ext cx="6017398" cy="35023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01774-55E9-7342-B1BF-CEA982003CA9}" type="slidenum">
              <a:rPr lang="en-US" smtClean="0"/>
              <a:t>9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073900" y="6602839"/>
            <a:ext cx="1765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Powered by AWS</a:t>
            </a:r>
            <a:endParaRPr lang="en-US" sz="12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989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41945</TotalTime>
  <Words>2231</Words>
  <Application>Microsoft Macintosh PowerPoint</Application>
  <PresentationFormat>Widescreen</PresentationFormat>
  <Paragraphs>617</Paragraphs>
  <Slides>42</Slides>
  <Notes>30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9" baseType="lpstr">
      <vt:lpstr>Arial Unicode MS</vt:lpstr>
      <vt:lpstr>Calibri</vt:lpstr>
      <vt:lpstr>Calibri Light</vt:lpstr>
      <vt:lpstr>Liberation Sans</vt:lpstr>
      <vt:lpstr>Arial</vt:lpstr>
      <vt:lpstr>Office Theme</vt:lpstr>
      <vt:lpstr>Document</vt:lpstr>
      <vt:lpstr>Building an Open-Source Performance Testing Framework in the Cloud</vt:lpstr>
      <vt:lpstr>Gopal Brugalette     Principal Engineer, Performance</vt:lpstr>
      <vt:lpstr>Introduction – so you want to build a framework</vt:lpstr>
      <vt:lpstr>Why build a framework?</vt:lpstr>
      <vt:lpstr>The stakeholders </vt:lpstr>
      <vt:lpstr>PowerPoint Presentation</vt:lpstr>
      <vt:lpstr>Who are your users</vt:lpstr>
      <vt:lpstr>PowerPoint Presentation</vt:lpstr>
      <vt:lpstr>Leadership</vt:lpstr>
      <vt:lpstr>Manage the Effort</vt:lpstr>
      <vt:lpstr>Components of the framework</vt:lpstr>
      <vt:lpstr>PowerPoint Presentation</vt:lpstr>
      <vt:lpstr>Deliver Value and Iterate</vt:lpstr>
      <vt:lpstr>PowerPoint Presentation</vt:lpstr>
      <vt:lpstr>PowerPoint Presentation</vt:lpstr>
      <vt:lpstr>Working in AWS</vt:lpstr>
      <vt:lpstr>PowerPoint Presentation</vt:lpstr>
      <vt:lpstr>PowerPoint Presentation</vt:lpstr>
      <vt:lpstr>API’s</vt:lpstr>
      <vt:lpstr>PowerPoint Presentation</vt:lpstr>
      <vt:lpstr>Data Store</vt:lpstr>
      <vt:lpstr>PowerPoint Presentation</vt:lpstr>
      <vt:lpstr>Reporting</vt:lpstr>
      <vt:lpstr>PowerPoint Presentation</vt:lpstr>
      <vt:lpstr>Encourage Adoption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Jenkins, Jmeter to Influx</vt:lpstr>
      <vt:lpstr>PowerPoint Presentation</vt:lpstr>
      <vt:lpstr>Dynamic Scaling</vt:lpstr>
      <vt:lpstr>Dynamic Scaling II</vt:lpstr>
      <vt:lpstr>API’s</vt:lpstr>
      <vt:lpstr>Custom Analytics</vt:lpstr>
      <vt:lpstr>Hands On Training</vt:lpstr>
      <vt:lpstr>Linux Basics</vt:lpstr>
      <vt:lpstr>Linux Basics</vt:lpstr>
      <vt:lpstr>If you get lost…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an open-source Load Testing Framework in the cloud</dc:title>
  <dc:creator>Gopal Brugalette</dc:creator>
  <cp:lastModifiedBy>Gopal Brugalette</cp:lastModifiedBy>
  <cp:revision>263</cp:revision>
  <dcterms:created xsi:type="dcterms:W3CDTF">2016-08-20T20:44:27Z</dcterms:created>
  <dcterms:modified xsi:type="dcterms:W3CDTF">2017-02-06T04:47:30Z</dcterms:modified>
</cp:coreProperties>
</file>

<file path=docProps/thumbnail.jpeg>
</file>